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5" r:id="rId5"/>
  </p:sldMasterIdLst>
  <p:notesMasterIdLst>
    <p:notesMasterId r:id="rId44"/>
  </p:notesMasterIdLst>
  <p:sldIdLst>
    <p:sldId id="2076138903" r:id="rId6"/>
    <p:sldId id="11701" r:id="rId7"/>
    <p:sldId id="2076138988" r:id="rId8"/>
    <p:sldId id="2076138943" r:id="rId9"/>
    <p:sldId id="2076138944" r:id="rId10"/>
    <p:sldId id="2076138945" r:id="rId11"/>
    <p:sldId id="2076138994" r:id="rId12"/>
    <p:sldId id="2076138946" r:id="rId13"/>
    <p:sldId id="2076139004" r:id="rId14"/>
    <p:sldId id="2076138996" r:id="rId15"/>
    <p:sldId id="2076138992" r:id="rId16"/>
    <p:sldId id="2076139007" r:id="rId17"/>
    <p:sldId id="2076139006" r:id="rId18"/>
    <p:sldId id="2076138950" r:id="rId19"/>
    <p:sldId id="2076138951" r:id="rId20"/>
    <p:sldId id="2076138977" r:id="rId21"/>
    <p:sldId id="2076138983" r:id="rId22"/>
    <p:sldId id="2076138985" r:id="rId23"/>
    <p:sldId id="2076138984" r:id="rId24"/>
    <p:sldId id="2076138986" r:id="rId25"/>
    <p:sldId id="2076138987" r:id="rId26"/>
    <p:sldId id="2076138979" r:id="rId27"/>
    <p:sldId id="2076139003" r:id="rId28"/>
    <p:sldId id="275" r:id="rId29"/>
    <p:sldId id="274" r:id="rId30"/>
    <p:sldId id="276" r:id="rId31"/>
    <p:sldId id="2076139000" r:id="rId32"/>
    <p:sldId id="2076138980" r:id="rId33"/>
    <p:sldId id="2076138995" r:id="rId34"/>
    <p:sldId id="2076138952" r:id="rId35"/>
    <p:sldId id="2076138990" r:id="rId36"/>
    <p:sldId id="2076138998" r:id="rId37"/>
    <p:sldId id="2076138981" r:id="rId38"/>
    <p:sldId id="2076138993" r:id="rId39"/>
    <p:sldId id="2076138991" r:id="rId40"/>
    <p:sldId id="2076138982" r:id="rId41"/>
    <p:sldId id="2076138989" r:id="rId42"/>
    <p:sldId id="11706"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8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162BF7-FDEF-4050-8626-AE6761D2D7FB}" v="7" dt="2022-07-25T21:43:52.2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6" d="100"/>
          <a:sy n="66" d="100"/>
        </p:scale>
        <p:origin x="48" y="5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w Benson" userId="d38b912c-55d0-44ce-a085-5a039627a8b5" providerId="ADAL" clId="{73162BF7-FDEF-4050-8626-AE6761D2D7FB}"/>
    <pc:docChg chg="undo redo custSel addSld delSld modSld delMainMaster">
      <pc:chgData name="Andrew Benson" userId="d38b912c-55d0-44ce-a085-5a039627a8b5" providerId="ADAL" clId="{73162BF7-FDEF-4050-8626-AE6761D2D7FB}" dt="2022-07-25T21:44:26.627" v="104" actId="47"/>
      <pc:docMkLst>
        <pc:docMk/>
      </pc:docMkLst>
      <pc:sldChg chg="modSp add del mod">
        <pc:chgData name="Andrew Benson" userId="d38b912c-55d0-44ce-a085-5a039627a8b5" providerId="ADAL" clId="{73162BF7-FDEF-4050-8626-AE6761D2D7FB}" dt="2022-07-25T21:44:23.934" v="103"/>
        <pc:sldMkLst>
          <pc:docMk/>
          <pc:sldMk cId="2967945684" sldId="11706"/>
        </pc:sldMkLst>
        <pc:spChg chg="mod">
          <ac:chgData name="Andrew Benson" userId="d38b912c-55d0-44ce-a085-5a039627a8b5" providerId="ADAL" clId="{73162BF7-FDEF-4050-8626-AE6761D2D7FB}" dt="2022-07-25T21:44:23.934" v="103"/>
          <ac:spMkLst>
            <pc:docMk/>
            <pc:sldMk cId="2967945684" sldId="11706"/>
            <ac:spMk id="4" creationId="{A04E16D6-6682-4068-BF11-BA8E4E8E1BBC}"/>
          </ac:spMkLst>
        </pc:spChg>
      </pc:sldChg>
      <pc:sldChg chg="del">
        <pc:chgData name="Andrew Benson" userId="d38b912c-55d0-44ce-a085-5a039627a8b5" providerId="ADAL" clId="{73162BF7-FDEF-4050-8626-AE6761D2D7FB}" dt="2022-07-22T23:32:23.318" v="93" actId="47"/>
        <pc:sldMkLst>
          <pc:docMk/>
          <pc:sldMk cId="502758982" sldId="2076137680"/>
        </pc:sldMkLst>
      </pc:sldChg>
      <pc:sldChg chg="addSp delSp modSp mod">
        <pc:chgData name="Andrew Benson" userId="d38b912c-55d0-44ce-a085-5a039627a8b5" providerId="ADAL" clId="{73162BF7-FDEF-4050-8626-AE6761D2D7FB}" dt="2022-07-22T23:27:26.740" v="92" actId="20577"/>
        <pc:sldMkLst>
          <pc:docMk/>
          <pc:sldMk cId="383206734" sldId="2076138903"/>
        </pc:sldMkLst>
        <pc:spChg chg="mod">
          <ac:chgData name="Andrew Benson" userId="d38b912c-55d0-44ce-a085-5a039627a8b5" providerId="ADAL" clId="{73162BF7-FDEF-4050-8626-AE6761D2D7FB}" dt="2022-07-22T23:01:28.748" v="86" actId="6549"/>
          <ac:spMkLst>
            <pc:docMk/>
            <pc:sldMk cId="383206734" sldId="2076138903"/>
            <ac:spMk id="9" creationId="{3B5E6D8F-93E5-4155-9CE8-7A9A7F9F7484}"/>
          </ac:spMkLst>
        </pc:spChg>
        <pc:spChg chg="mod">
          <ac:chgData name="Andrew Benson" userId="d38b912c-55d0-44ce-a085-5a039627a8b5" providerId="ADAL" clId="{73162BF7-FDEF-4050-8626-AE6761D2D7FB}" dt="2022-07-22T23:27:26.740" v="92" actId="20577"/>
          <ac:spMkLst>
            <pc:docMk/>
            <pc:sldMk cId="383206734" sldId="2076138903"/>
            <ac:spMk id="17" creationId="{A181741A-F961-4B74-B83B-65EC55911E3F}"/>
          </ac:spMkLst>
        </pc:spChg>
        <pc:spChg chg="mod">
          <ac:chgData name="Andrew Benson" userId="d38b912c-55d0-44ce-a085-5a039627a8b5" providerId="ADAL" clId="{73162BF7-FDEF-4050-8626-AE6761D2D7FB}" dt="2022-07-22T22:50:40.278" v="66" actId="1036"/>
          <ac:spMkLst>
            <pc:docMk/>
            <pc:sldMk cId="383206734" sldId="2076138903"/>
            <ac:spMk id="24" creationId="{53F0E6C0-325C-40E5-ABBA-7B0888F4F8D8}"/>
          </ac:spMkLst>
        </pc:spChg>
        <pc:spChg chg="mod">
          <ac:chgData name="Andrew Benson" userId="d38b912c-55d0-44ce-a085-5a039627a8b5" providerId="ADAL" clId="{73162BF7-FDEF-4050-8626-AE6761D2D7FB}" dt="2022-07-22T22:50:19.988" v="58" actId="1036"/>
          <ac:spMkLst>
            <pc:docMk/>
            <pc:sldMk cId="383206734" sldId="2076138903"/>
            <ac:spMk id="26" creationId="{FD1ED208-E792-424B-B7D2-A4A416B3C55A}"/>
          </ac:spMkLst>
        </pc:spChg>
        <pc:spChg chg="mod">
          <ac:chgData name="Andrew Benson" userId="d38b912c-55d0-44ce-a085-5a039627a8b5" providerId="ADAL" clId="{73162BF7-FDEF-4050-8626-AE6761D2D7FB}" dt="2022-07-22T22:50:19.988" v="58" actId="1036"/>
          <ac:spMkLst>
            <pc:docMk/>
            <pc:sldMk cId="383206734" sldId="2076138903"/>
            <ac:spMk id="28" creationId="{DB87EB70-EB5B-44AE-8C18-D8E65E3BAA71}"/>
          </ac:spMkLst>
        </pc:spChg>
        <pc:spChg chg="mod">
          <ac:chgData name="Andrew Benson" userId="d38b912c-55d0-44ce-a085-5a039627a8b5" providerId="ADAL" clId="{73162BF7-FDEF-4050-8626-AE6761D2D7FB}" dt="2022-07-22T22:50:19.988" v="58" actId="1036"/>
          <ac:spMkLst>
            <pc:docMk/>
            <pc:sldMk cId="383206734" sldId="2076138903"/>
            <ac:spMk id="30" creationId="{AF4724ED-A788-4AAC-B078-062682FF220A}"/>
          </ac:spMkLst>
        </pc:spChg>
        <pc:picChg chg="add mod">
          <ac:chgData name="Andrew Benson" userId="d38b912c-55d0-44ce-a085-5a039627a8b5" providerId="ADAL" clId="{73162BF7-FDEF-4050-8626-AE6761D2D7FB}" dt="2022-07-22T22:50:22.694" v="62" actId="1036"/>
          <ac:picMkLst>
            <pc:docMk/>
            <pc:sldMk cId="383206734" sldId="2076138903"/>
            <ac:picMk id="3" creationId="{86253EB4-3B77-BF67-7726-303639934D3A}"/>
          </ac:picMkLst>
        </pc:picChg>
        <pc:picChg chg="del">
          <ac:chgData name="Andrew Benson" userId="d38b912c-55d0-44ce-a085-5a039627a8b5" providerId="ADAL" clId="{73162BF7-FDEF-4050-8626-AE6761D2D7FB}" dt="2022-07-22T22:42:02.567" v="0" actId="478"/>
          <ac:picMkLst>
            <pc:docMk/>
            <pc:sldMk cId="383206734" sldId="2076138903"/>
            <ac:picMk id="4" creationId="{F7C21A17-2757-4DE8-B8C9-8F79DEA0FB1C}"/>
          </ac:picMkLst>
        </pc:picChg>
        <pc:picChg chg="del">
          <ac:chgData name="Andrew Benson" userId="d38b912c-55d0-44ce-a085-5a039627a8b5" providerId="ADAL" clId="{73162BF7-FDEF-4050-8626-AE6761D2D7FB}" dt="2022-07-22T22:42:03.936" v="1" actId="478"/>
          <ac:picMkLst>
            <pc:docMk/>
            <pc:sldMk cId="383206734" sldId="2076138903"/>
            <ac:picMk id="7" creationId="{48347725-BCD5-445D-A1A5-3077E1647DDE}"/>
          </ac:picMkLst>
        </pc:picChg>
        <pc:picChg chg="add del mod">
          <ac:chgData name="Andrew Benson" userId="d38b912c-55d0-44ce-a085-5a039627a8b5" providerId="ADAL" clId="{73162BF7-FDEF-4050-8626-AE6761D2D7FB}" dt="2022-07-22T22:43:16.761" v="14" actId="478"/>
          <ac:picMkLst>
            <pc:docMk/>
            <pc:sldMk cId="383206734" sldId="2076138903"/>
            <ac:picMk id="12" creationId="{BB3E9FA5-662D-DA2C-1CC1-D03DF3CCE6EE}"/>
          </ac:picMkLst>
        </pc:picChg>
        <pc:picChg chg="add mod">
          <ac:chgData name="Andrew Benson" userId="d38b912c-55d0-44ce-a085-5a039627a8b5" providerId="ADAL" clId="{73162BF7-FDEF-4050-8626-AE6761D2D7FB}" dt="2022-07-22T22:50:19.988" v="58" actId="1036"/>
          <ac:picMkLst>
            <pc:docMk/>
            <pc:sldMk cId="383206734" sldId="2076138903"/>
            <ac:picMk id="14" creationId="{A15E13E7-3047-46CA-3E1A-50C7C7036E79}"/>
          </ac:picMkLst>
        </pc:picChg>
        <pc:picChg chg="add mod">
          <ac:chgData name="Andrew Benson" userId="d38b912c-55d0-44ce-a085-5a039627a8b5" providerId="ADAL" clId="{73162BF7-FDEF-4050-8626-AE6761D2D7FB}" dt="2022-07-22T22:50:33.347" v="64" actId="1036"/>
          <ac:picMkLst>
            <pc:docMk/>
            <pc:sldMk cId="383206734" sldId="2076138903"/>
            <ac:picMk id="16" creationId="{41BD055D-B631-35B4-298D-D60EA37BFCA1}"/>
          </ac:picMkLst>
        </pc:picChg>
        <pc:picChg chg="del">
          <ac:chgData name="Andrew Benson" userId="d38b912c-55d0-44ce-a085-5a039627a8b5" providerId="ADAL" clId="{73162BF7-FDEF-4050-8626-AE6761D2D7FB}" dt="2022-07-22T22:42:05.217" v="2" actId="478"/>
          <ac:picMkLst>
            <pc:docMk/>
            <pc:sldMk cId="383206734" sldId="2076138903"/>
            <ac:picMk id="29" creationId="{2F9861EA-922E-47A7-ADE2-2CC45D5622E1}"/>
          </ac:picMkLst>
        </pc:picChg>
        <pc:picChg chg="mod">
          <ac:chgData name="Andrew Benson" userId="d38b912c-55d0-44ce-a085-5a039627a8b5" providerId="ADAL" clId="{73162BF7-FDEF-4050-8626-AE6761D2D7FB}" dt="2022-07-22T22:50:19.988" v="58" actId="1036"/>
          <ac:picMkLst>
            <pc:docMk/>
            <pc:sldMk cId="383206734" sldId="2076138903"/>
            <ac:picMk id="31" creationId="{047D6D9A-317F-4C0F-91EC-B441EBC59E9A}"/>
          </ac:picMkLst>
        </pc:picChg>
      </pc:sldChg>
      <pc:sldChg chg="addSp delSp del mod">
        <pc:chgData name="Andrew Benson" userId="d38b912c-55d0-44ce-a085-5a039627a8b5" providerId="ADAL" clId="{73162BF7-FDEF-4050-8626-AE6761D2D7FB}" dt="2022-07-25T21:44:26.627" v="104" actId="47"/>
        <pc:sldMkLst>
          <pc:docMk/>
          <pc:sldMk cId="1417299734" sldId="2076138927"/>
        </pc:sldMkLst>
        <pc:spChg chg="add del">
          <ac:chgData name="Andrew Benson" userId="d38b912c-55d0-44ce-a085-5a039627a8b5" providerId="ADAL" clId="{73162BF7-FDEF-4050-8626-AE6761D2D7FB}" dt="2022-07-25T21:43:31.325" v="97" actId="478"/>
          <ac:spMkLst>
            <pc:docMk/>
            <pc:sldMk cId="1417299734" sldId="2076138927"/>
            <ac:spMk id="5" creationId="{94BAAFD0-CD8C-1474-0F0F-1EE879DDC4CF}"/>
          </ac:spMkLst>
        </pc:spChg>
        <pc:spChg chg="add del">
          <ac:chgData name="Andrew Benson" userId="d38b912c-55d0-44ce-a085-5a039627a8b5" providerId="ADAL" clId="{73162BF7-FDEF-4050-8626-AE6761D2D7FB}" dt="2022-07-25T21:43:27.496" v="96" actId="478"/>
          <ac:spMkLst>
            <pc:docMk/>
            <pc:sldMk cId="1417299734" sldId="2076138927"/>
            <ac:spMk id="7" creationId="{BF1BBBFE-8051-9167-009A-340140339EBB}"/>
          </ac:spMkLst>
        </pc:spChg>
      </pc:sldChg>
      <pc:sldMasterChg chg="delSldLayout">
        <pc:chgData name="Andrew Benson" userId="d38b912c-55d0-44ce-a085-5a039627a8b5" providerId="ADAL" clId="{73162BF7-FDEF-4050-8626-AE6761D2D7FB}" dt="2022-07-25T21:44:26.627" v="104" actId="47"/>
        <pc:sldMasterMkLst>
          <pc:docMk/>
          <pc:sldMasterMk cId="2932580414" sldId="2147483648"/>
        </pc:sldMasterMkLst>
        <pc:sldLayoutChg chg="del">
          <pc:chgData name="Andrew Benson" userId="d38b912c-55d0-44ce-a085-5a039627a8b5" providerId="ADAL" clId="{73162BF7-FDEF-4050-8626-AE6761D2D7FB}" dt="2022-07-25T21:44:26.627" v="104" actId="47"/>
          <pc:sldLayoutMkLst>
            <pc:docMk/>
            <pc:sldMasterMk cId="2932580414" sldId="2147483648"/>
            <pc:sldLayoutMk cId="515718939" sldId="2147483664"/>
          </pc:sldLayoutMkLst>
        </pc:sldLayoutChg>
      </pc:sldMasterChg>
      <pc:sldMasterChg chg="del delSldLayout">
        <pc:chgData name="Andrew Benson" userId="d38b912c-55d0-44ce-a085-5a039627a8b5" providerId="ADAL" clId="{73162BF7-FDEF-4050-8626-AE6761D2D7FB}" dt="2022-07-22T23:32:23.318" v="93" actId="47"/>
        <pc:sldMasterMkLst>
          <pc:docMk/>
          <pc:sldMasterMk cId="434508665" sldId="2147483665"/>
        </pc:sldMasterMkLst>
        <pc:sldLayoutChg chg="del">
          <pc:chgData name="Andrew Benson" userId="d38b912c-55d0-44ce-a085-5a039627a8b5" providerId="ADAL" clId="{73162BF7-FDEF-4050-8626-AE6761D2D7FB}" dt="2022-07-22T23:32:23.318" v="93" actId="47"/>
          <pc:sldLayoutMkLst>
            <pc:docMk/>
            <pc:sldMasterMk cId="434508665" sldId="2147483665"/>
            <pc:sldLayoutMk cId="2737847720" sldId="2147483666"/>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2951494262" sldId="2147483667"/>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958681862" sldId="2147483668"/>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3312785687" sldId="2147483669"/>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1080052823" sldId="2147483670"/>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3589712862" sldId="2147483671"/>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3511295470" sldId="2147483672"/>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4178415244" sldId="2147483673"/>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385651801" sldId="2147483674"/>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1464911291" sldId="2147483675"/>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3712221020" sldId="2147483676"/>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1255503323" sldId="2147483677"/>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2964776631" sldId="2147483679"/>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1322445431" sldId="2147483680"/>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1620606845" sldId="2147483681"/>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4268331872" sldId="2147483682"/>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3001854415" sldId="2147483683"/>
          </pc:sldLayoutMkLst>
        </pc:sldLayoutChg>
        <pc:sldLayoutChg chg="del">
          <pc:chgData name="Andrew Benson" userId="d38b912c-55d0-44ce-a085-5a039627a8b5" providerId="ADAL" clId="{73162BF7-FDEF-4050-8626-AE6761D2D7FB}" dt="2022-07-22T23:32:23.318" v="93" actId="47"/>
          <pc:sldLayoutMkLst>
            <pc:docMk/>
            <pc:sldMasterMk cId="434508665" sldId="2147483665"/>
            <pc:sldLayoutMk cId="2062270118" sldId="2147483684"/>
          </pc:sldLayoutMkLst>
        </pc:sldLayoutChg>
      </pc:sldMasterChg>
    </pc:docChg>
  </pc:docChgLst>
  <pc:docChgLst>
    <pc:chgData name="Salman Salem (IFG)" userId="S::v-ssalem@microsoft.com::e796be6a-1850-44d4-85c4-a7a2e23a5c6f" providerId="AD" clId="Web-{8898D733-5A4B-E834-4B20-DC8A5C017A6F}"/>
    <pc:docChg chg="modSld">
      <pc:chgData name="Salman Salem (IFG)" userId="S::v-ssalem@microsoft.com::e796be6a-1850-44d4-85c4-a7a2e23a5c6f" providerId="AD" clId="Web-{8898D733-5A4B-E834-4B20-DC8A5C017A6F}" dt="2022-07-21T01:35:50.142" v="3" actId="20577"/>
      <pc:docMkLst>
        <pc:docMk/>
      </pc:docMkLst>
      <pc:sldChg chg="delSp modSp">
        <pc:chgData name="Salman Salem (IFG)" userId="S::v-ssalem@microsoft.com::e796be6a-1850-44d4-85c4-a7a2e23a5c6f" providerId="AD" clId="Web-{8898D733-5A4B-E834-4B20-DC8A5C017A6F}" dt="2022-07-21T01:35:50.142" v="3" actId="20577"/>
        <pc:sldMkLst>
          <pc:docMk/>
          <pc:sldMk cId="383206734" sldId="2076138903"/>
        </pc:sldMkLst>
        <pc:spChg chg="mod">
          <ac:chgData name="Salman Salem (IFG)" userId="S::v-ssalem@microsoft.com::e796be6a-1850-44d4-85c4-a7a2e23a5c6f" providerId="AD" clId="Web-{8898D733-5A4B-E834-4B20-DC8A5C017A6F}" dt="2022-07-21T01:35:50.142" v="3" actId="20577"/>
          <ac:spMkLst>
            <pc:docMk/>
            <pc:sldMk cId="383206734" sldId="2076138903"/>
            <ac:spMk id="26" creationId="{FD1ED208-E792-424B-B7D2-A4A416B3C55A}"/>
          </ac:spMkLst>
        </pc:spChg>
        <pc:picChg chg="del">
          <ac:chgData name="Salman Salem (IFG)" userId="S::v-ssalem@microsoft.com::e796be6a-1850-44d4-85c4-a7a2e23a5c6f" providerId="AD" clId="Web-{8898D733-5A4B-E834-4B20-DC8A5C017A6F}" dt="2022-07-21T01:35:46.267" v="1"/>
          <ac:picMkLst>
            <pc:docMk/>
            <pc:sldMk cId="383206734" sldId="2076138903"/>
            <ac:picMk id="27" creationId="{EB777231-4375-40FE-9266-FFFC1CFB8BBD}"/>
          </ac:picMkLst>
        </pc:picChg>
      </pc:sldChg>
    </pc:docChg>
  </pc:docChgLst>
  <pc:docChgLst>
    <pc:chgData name="Dogan Erisen (IFG)" userId="S::v-derisen@microsoft.com::8131aff8-501e-44a9-abc0-b19cc3e074d6" providerId="AD" clId="Web-{15BA4136-E7F7-4A2E-AEBF-20A2D456D3EB}"/>
    <pc:docChg chg="modSld">
      <pc:chgData name="Dogan Erisen (IFG)" userId="S::v-derisen@microsoft.com::8131aff8-501e-44a9-abc0-b19cc3e074d6" providerId="AD" clId="Web-{15BA4136-E7F7-4A2E-AEBF-20A2D456D3EB}" dt="2022-07-21T07:30:48.110" v="4" actId="20577"/>
      <pc:docMkLst>
        <pc:docMk/>
      </pc:docMkLst>
      <pc:sldChg chg="modSp">
        <pc:chgData name="Dogan Erisen (IFG)" userId="S::v-derisen@microsoft.com::8131aff8-501e-44a9-abc0-b19cc3e074d6" providerId="AD" clId="Web-{15BA4136-E7F7-4A2E-AEBF-20A2D456D3EB}" dt="2022-07-21T07:30:48.110" v="4" actId="20577"/>
        <pc:sldMkLst>
          <pc:docMk/>
          <pc:sldMk cId="4001455028" sldId="2076138989"/>
        </pc:sldMkLst>
        <pc:spChg chg="mod">
          <ac:chgData name="Dogan Erisen (IFG)" userId="S::v-derisen@microsoft.com::8131aff8-501e-44a9-abc0-b19cc3e074d6" providerId="AD" clId="Web-{15BA4136-E7F7-4A2E-AEBF-20A2D456D3EB}" dt="2022-07-21T07:30:48.110" v="4" actId="20577"/>
          <ac:spMkLst>
            <pc:docMk/>
            <pc:sldMk cId="4001455028" sldId="2076138989"/>
            <ac:spMk id="3" creationId="{0DCB6EC2-A576-5D2E-138E-AAD2BB6D7AC3}"/>
          </ac:spMkLst>
        </pc:spChg>
      </pc:sldChg>
    </pc:docChg>
  </pc:docChgLst>
  <pc:docChgLst>
    <pc:chgData name="Kalyan Krishna" userId="32fe213d-e4d1-4973-96f9-1901ec32a16c" providerId="ADAL" clId="{C0B70C54-3FDB-4843-8A1E-09C5F2E7C6EC}"/>
    <pc:docChg chg="undo custSel addSld delSld modSld">
      <pc:chgData name="Kalyan Krishna" userId="32fe213d-e4d1-4973-96f9-1901ec32a16c" providerId="ADAL" clId="{C0B70C54-3FDB-4843-8A1E-09C5F2E7C6EC}" dt="2022-07-21T16:22:01.972" v="660"/>
      <pc:docMkLst>
        <pc:docMk/>
      </pc:docMkLst>
      <pc:sldChg chg="modSp mod">
        <pc:chgData name="Kalyan Krishna" userId="32fe213d-e4d1-4973-96f9-1901ec32a16c" providerId="ADAL" clId="{C0B70C54-3FDB-4843-8A1E-09C5F2E7C6EC}" dt="2022-07-20T23:24:08.865" v="473" actId="1076"/>
        <pc:sldMkLst>
          <pc:docMk/>
          <pc:sldMk cId="2545933081" sldId="274"/>
        </pc:sldMkLst>
        <pc:spChg chg="mod">
          <ac:chgData name="Kalyan Krishna" userId="32fe213d-e4d1-4973-96f9-1901ec32a16c" providerId="ADAL" clId="{C0B70C54-3FDB-4843-8A1E-09C5F2E7C6EC}" dt="2022-07-20T23:24:08.865" v="473" actId="1076"/>
          <ac:spMkLst>
            <pc:docMk/>
            <pc:sldMk cId="2545933081" sldId="274"/>
            <ac:spMk id="2" creationId="{CE9AADB5-915A-D71C-8320-481ED8EB3A63}"/>
          </ac:spMkLst>
        </pc:spChg>
      </pc:sldChg>
      <pc:sldChg chg="modSp mod">
        <pc:chgData name="Kalyan Krishna" userId="32fe213d-e4d1-4973-96f9-1901ec32a16c" providerId="ADAL" clId="{C0B70C54-3FDB-4843-8A1E-09C5F2E7C6EC}" dt="2022-07-20T23:24:01.349" v="471" actId="1076"/>
        <pc:sldMkLst>
          <pc:docMk/>
          <pc:sldMk cId="4271560691" sldId="275"/>
        </pc:sldMkLst>
        <pc:spChg chg="mod">
          <ac:chgData name="Kalyan Krishna" userId="32fe213d-e4d1-4973-96f9-1901ec32a16c" providerId="ADAL" clId="{C0B70C54-3FDB-4843-8A1E-09C5F2E7C6EC}" dt="2022-07-20T23:24:01.349" v="471" actId="1076"/>
          <ac:spMkLst>
            <pc:docMk/>
            <pc:sldMk cId="4271560691" sldId="275"/>
            <ac:spMk id="2" creationId="{CE9AADB5-915A-D71C-8320-481ED8EB3A63}"/>
          </ac:spMkLst>
        </pc:spChg>
      </pc:sldChg>
      <pc:sldChg chg="modSp mod">
        <pc:chgData name="Kalyan Krishna" userId="32fe213d-e4d1-4973-96f9-1901ec32a16c" providerId="ADAL" clId="{C0B70C54-3FDB-4843-8A1E-09C5F2E7C6EC}" dt="2022-07-20T23:24:13.874" v="474" actId="1076"/>
        <pc:sldMkLst>
          <pc:docMk/>
          <pc:sldMk cId="2903550422" sldId="276"/>
        </pc:sldMkLst>
        <pc:spChg chg="mod">
          <ac:chgData name="Kalyan Krishna" userId="32fe213d-e4d1-4973-96f9-1901ec32a16c" providerId="ADAL" clId="{C0B70C54-3FDB-4843-8A1E-09C5F2E7C6EC}" dt="2022-07-20T23:24:13.874" v="474" actId="1076"/>
          <ac:spMkLst>
            <pc:docMk/>
            <pc:sldMk cId="2903550422" sldId="276"/>
            <ac:spMk id="2" creationId="{CE9AADB5-915A-D71C-8320-481ED8EB3A63}"/>
          </ac:spMkLst>
        </pc:spChg>
      </pc:sldChg>
      <pc:sldChg chg="del mod modShow">
        <pc:chgData name="Kalyan Krishna" userId="32fe213d-e4d1-4973-96f9-1901ec32a16c" providerId="ADAL" clId="{C0B70C54-3FDB-4843-8A1E-09C5F2E7C6EC}" dt="2022-07-20T23:31:46.511" v="608" actId="729"/>
        <pc:sldMkLst>
          <pc:docMk/>
          <pc:sldMk cId="1345371571" sldId="2101"/>
        </pc:sldMkLst>
      </pc:sldChg>
      <pc:sldChg chg="del mod modShow">
        <pc:chgData name="Kalyan Krishna" userId="32fe213d-e4d1-4973-96f9-1901ec32a16c" providerId="ADAL" clId="{C0B70C54-3FDB-4843-8A1E-09C5F2E7C6EC}" dt="2022-07-20T23:31:46.511" v="608" actId="729"/>
        <pc:sldMkLst>
          <pc:docMk/>
          <pc:sldMk cId="3206501270" sldId="2076137232"/>
        </pc:sldMkLst>
      </pc:sldChg>
      <pc:sldChg chg="addSp delSp modSp mod">
        <pc:chgData name="Kalyan Krishna" userId="32fe213d-e4d1-4973-96f9-1901ec32a16c" providerId="ADAL" clId="{C0B70C54-3FDB-4843-8A1E-09C5F2E7C6EC}" dt="2022-07-20T23:53:06.443" v="659" actId="1036"/>
        <pc:sldMkLst>
          <pc:docMk/>
          <pc:sldMk cId="383206734" sldId="2076138903"/>
        </pc:sldMkLst>
        <pc:spChg chg="add del mod">
          <ac:chgData name="Kalyan Krishna" userId="32fe213d-e4d1-4973-96f9-1901ec32a16c" providerId="ADAL" clId="{C0B70C54-3FDB-4843-8A1E-09C5F2E7C6EC}" dt="2022-07-20T23:10:34.714" v="248"/>
          <ac:spMkLst>
            <pc:docMk/>
            <pc:sldMk cId="383206734" sldId="2076138903"/>
            <ac:spMk id="2" creationId="{E7A01B86-3DF9-4E3C-BC64-5EE5C0EC1BB0}"/>
          </ac:spMkLst>
        </pc:spChg>
        <pc:spChg chg="add del mod">
          <ac:chgData name="Kalyan Krishna" userId="32fe213d-e4d1-4973-96f9-1901ec32a16c" providerId="ADAL" clId="{C0B70C54-3FDB-4843-8A1E-09C5F2E7C6EC}" dt="2022-07-20T23:04:21.906" v="9" actId="478"/>
          <ac:spMkLst>
            <pc:docMk/>
            <pc:sldMk cId="383206734" sldId="2076138903"/>
            <ac:spMk id="12" creationId="{9C219CDD-1165-49A0-8AD8-4E594D45865F}"/>
          </ac:spMkLst>
        </pc:spChg>
        <pc:spChg chg="del mod">
          <ac:chgData name="Kalyan Krishna" userId="32fe213d-e4d1-4973-96f9-1901ec32a16c" providerId="ADAL" clId="{C0B70C54-3FDB-4843-8A1E-09C5F2E7C6EC}" dt="2022-07-20T23:07:28.501" v="147" actId="478"/>
          <ac:spMkLst>
            <pc:docMk/>
            <pc:sldMk cId="383206734" sldId="2076138903"/>
            <ac:spMk id="13" creationId="{791ED35A-C921-C00C-B5C4-CC6C92F5380D}"/>
          </ac:spMkLst>
        </pc:spChg>
        <pc:spChg chg="del">
          <ac:chgData name="Kalyan Krishna" userId="32fe213d-e4d1-4973-96f9-1901ec32a16c" providerId="ADAL" clId="{C0B70C54-3FDB-4843-8A1E-09C5F2E7C6EC}" dt="2022-07-20T23:07:25.575" v="145" actId="478"/>
          <ac:spMkLst>
            <pc:docMk/>
            <pc:sldMk cId="383206734" sldId="2076138903"/>
            <ac:spMk id="14" creationId="{AFB91A4B-AB6A-9760-14F8-08A3578206C3}"/>
          </ac:spMkLst>
        </pc:spChg>
        <pc:spChg chg="del">
          <ac:chgData name="Kalyan Krishna" userId="32fe213d-e4d1-4973-96f9-1901ec32a16c" providerId="ADAL" clId="{C0B70C54-3FDB-4843-8A1E-09C5F2E7C6EC}" dt="2022-07-20T23:07:26.978" v="146" actId="478"/>
          <ac:spMkLst>
            <pc:docMk/>
            <pc:sldMk cId="383206734" sldId="2076138903"/>
            <ac:spMk id="15" creationId="{4EBB9243-C333-497C-3479-97CAC926F239}"/>
          </ac:spMkLst>
        </pc:spChg>
        <pc:spChg chg="add mod">
          <ac:chgData name="Kalyan Krishna" userId="32fe213d-e4d1-4973-96f9-1901ec32a16c" providerId="ADAL" clId="{C0B70C54-3FDB-4843-8A1E-09C5F2E7C6EC}" dt="2022-07-20T23:11:35.256" v="291" actId="20577"/>
          <ac:spMkLst>
            <pc:docMk/>
            <pc:sldMk cId="383206734" sldId="2076138903"/>
            <ac:spMk id="17" creationId="{A181741A-F961-4B74-B83B-65EC55911E3F}"/>
          </ac:spMkLst>
        </pc:spChg>
        <pc:spChg chg="add mod">
          <ac:chgData name="Kalyan Krishna" userId="32fe213d-e4d1-4973-96f9-1901ec32a16c" providerId="ADAL" clId="{C0B70C54-3FDB-4843-8A1E-09C5F2E7C6EC}" dt="2022-07-20T23:11:39.297" v="295" actId="20577"/>
          <ac:spMkLst>
            <pc:docMk/>
            <pc:sldMk cId="383206734" sldId="2076138903"/>
            <ac:spMk id="19" creationId="{FE94804C-993A-4CF5-A11B-C683F1E7C090}"/>
          </ac:spMkLst>
        </pc:spChg>
        <pc:spChg chg="add del mod">
          <ac:chgData name="Kalyan Krishna" userId="32fe213d-e4d1-4973-96f9-1901ec32a16c" providerId="ADAL" clId="{C0B70C54-3FDB-4843-8A1E-09C5F2E7C6EC}" dt="2022-07-20T23:09:19.407" v="239" actId="478"/>
          <ac:spMkLst>
            <pc:docMk/>
            <pc:sldMk cId="383206734" sldId="2076138903"/>
            <ac:spMk id="21" creationId="{E1108DD4-719E-42AC-A06D-3329F8B26105}"/>
          </ac:spMkLst>
        </pc:spChg>
        <pc:spChg chg="add mod">
          <ac:chgData name="Kalyan Krishna" userId="32fe213d-e4d1-4973-96f9-1901ec32a16c" providerId="ADAL" clId="{C0B70C54-3FDB-4843-8A1E-09C5F2E7C6EC}" dt="2022-07-20T23:12:30.211" v="342" actId="20577"/>
          <ac:spMkLst>
            <pc:docMk/>
            <pc:sldMk cId="383206734" sldId="2076138903"/>
            <ac:spMk id="24" creationId="{53F0E6C0-325C-40E5-ABBA-7B0888F4F8D8}"/>
          </ac:spMkLst>
        </pc:spChg>
        <pc:spChg chg="add mod">
          <ac:chgData name="Kalyan Krishna" userId="32fe213d-e4d1-4973-96f9-1901ec32a16c" providerId="ADAL" clId="{C0B70C54-3FDB-4843-8A1E-09C5F2E7C6EC}" dt="2022-07-20T23:12:36.076" v="359" actId="20577"/>
          <ac:spMkLst>
            <pc:docMk/>
            <pc:sldMk cId="383206734" sldId="2076138903"/>
            <ac:spMk id="26" creationId="{FD1ED208-E792-424B-B7D2-A4A416B3C55A}"/>
          </ac:spMkLst>
        </pc:spChg>
        <pc:spChg chg="add mod">
          <ac:chgData name="Kalyan Krishna" userId="32fe213d-e4d1-4973-96f9-1901ec32a16c" providerId="ADAL" clId="{C0B70C54-3FDB-4843-8A1E-09C5F2E7C6EC}" dt="2022-07-20T23:51:46.392" v="625" actId="1076"/>
          <ac:spMkLst>
            <pc:docMk/>
            <pc:sldMk cId="383206734" sldId="2076138903"/>
            <ac:spMk id="28" creationId="{DB87EB70-EB5B-44AE-8C18-D8E65E3BAA71}"/>
          </ac:spMkLst>
        </pc:spChg>
        <pc:spChg chg="add mod">
          <ac:chgData name="Kalyan Krishna" userId="32fe213d-e4d1-4973-96f9-1901ec32a16c" providerId="ADAL" clId="{C0B70C54-3FDB-4843-8A1E-09C5F2E7C6EC}" dt="2022-07-20T23:51:46.392" v="625" actId="1076"/>
          <ac:spMkLst>
            <pc:docMk/>
            <pc:sldMk cId="383206734" sldId="2076138903"/>
            <ac:spMk id="30" creationId="{AF4724ED-A788-4AAC-B078-062682FF220A}"/>
          </ac:spMkLst>
        </pc:spChg>
        <pc:picChg chg="add mod">
          <ac:chgData name="Kalyan Krishna" userId="32fe213d-e4d1-4973-96f9-1901ec32a16c" providerId="ADAL" clId="{C0B70C54-3FDB-4843-8A1E-09C5F2E7C6EC}" dt="2022-07-20T23:11:16.805" v="256" actId="1076"/>
          <ac:picMkLst>
            <pc:docMk/>
            <pc:sldMk cId="383206734" sldId="2076138903"/>
            <ac:picMk id="4" creationId="{F7C21A17-2757-4DE8-B8C9-8F79DEA0FB1C}"/>
          </ac:picMkLst>
        </pc:picChg>
        <pc:picChg chg="add mod">
          <ac:chgData name="Kalyan Krishna" userId="32fe213d-e4d1-4973-96f9-1901ec32a16c" providerId="ADAL" clId="{C0B70C54-3FDB-4843-8A1E-09C5F2E7C6EC}" dt="2022-07-20T23:53:06.443" v="659" actId="1036"/>
          <ac:picMkLst>
            <pc:docMk/>
            <pc:sldMk cId="383206734" sldId="2076138903"/>
            <ac:picMk id="7" creationId="{48347725-BCD5-445D-A1A5-3077E1647DDE}"/>
          </ac:picMkLst>
        </pc:picChg>
        <pc:picChg chg="add del mod">
          <ac:chgData name="Kalyan Krishna" userId="32fe213d-e4d1-4973-96f9-1901ec32a16c" providerId="ADAL" clId="{C0B70C54-3FDB-4843-8A1E-09C5F2E7C6EC}" dt="2022-07-20T23:04:21.906" v="9" actId="478"/>
          <ac:picMkLst>
            <pc:docMk/>
            <pc:sldMk cId="383206734" sldId="2076138903"/>
            <ac:picMk id="16" creationId="{DD618628-A709-4041-BA52-772AA32C42C6}"/>
          </ac:picMkLst>
        </pc:picChg>
        <pc:picChg chg="add del mod">
          <ac:chgData name="Kalyan Krishna" userId="32fe213d-e4d1-4973-96f9-1901ec32a16c" providerId="ADAL" clId="{C0B70C54-3FDB-4843-8A1E-09C5F2E7C6EC}" dt="2022-07-20T23:11:09.443" v="253" actId="478"/>
          <ac:picMkLst>
            <pc:docMk/>
            <pc:sldMk cId="383206734" sldId="2076138903"/>
            <ac:picMk id="18" creationId="{410E346C-8FE8-4C18-A388-38AE694A78CD}"/>
          </ac:picMkLst>
        </pc:picChg>
        <pc:picChg chg="add mod">
          <ac:chgData name="Kalyan Krishna" userId="32fe213d-e4d1-4973-96f9-1901ec32a16c" providerId="ADAL" clId="{C0B70C54-3FDB-4843-8A1E-09C5F2E7C6EC}" dt="2022-07-20T23:09:14.938" v="238" actId="1076"/>
          <ac:picMkLst>
            <pc:docMk/>
            <pc:sldMk cId="383206734" sldId="2076138903"/>
            <ac:picMk id="20" creationId="{F4AB5A1F-54D7-4181-8C9C-F78C589C3221}"/>
          </ac:picMkLst>
        </pc:picChg>
        <pc:picChg chg="add del mod">
          <ac:chgData name="Kalyan Krishna" userId="32fe213d-e4d1-4973-96f9-1901ec32a16c" providerId="ADAL" clId="{C0B70C54-3FDB-4843-8A1E-09C5F2E7C6EC}" dt="2022-07-20T23:09:19.407" v="239" actId="478"/>
          <ac:picMkLst>
            <pc:docMk/>
            <pc:sldMk cId="383206734" sldId="2076138903"/>
            <ac:picMk id="22" creationId="{A1D3343C-7244-4DE8-9130-F8452A2E87DB}"/>
          </ac:picMkLst>
        </pc:picChg>
        <pc:picChg chg="add del mod">
          <ac:chgData name="Kalyan Krishna" userId="32fe213d-e4d1-4973-96f9-1901ec32a16c" providerId="ADAL" clId="{C0B70C54-3FDB-4843-8A1E-09C5F2E7C6EC}" dt="2022-07-20T23:09:19.407" v="239" actId="478"/>
          <ac:picMkLst>
            <pc:docMk/>
            <pc:sldMk cId="383206734" sldId="2076138903"/>
            <ac:picMk id="23" creationId="{4E7EC860-4A3E-45E1-8C88-EEACABAA1F16}"/>
          </ac:picMkLst>
        </pc:picChg>
        <pc:picChg chg="add del mod">
          <ac:chgData name="Kalyan Krishna" userId="32fe213d-e4d1-4973-96f9-1901ec32a16c" providerId="ADAL" clId="{C0B70C54-3FDB-4843-8A1E-09C5F2E7C6EC}" dt="2022-07-20T23:12:39.977" v="360" actId="478"/>
          <ac:picMkLst>
            <pc:docMk/>
            <pc:sldMk cId="383206734" sldId="2076138903"/>
            <ac:picMk id="25" creationId="{FD0E6D5E-49C3-48AC-B6A4-4A9202CE1537}"/>
          </ac:picMkLst>
        </pc:picChg>
        <pc:picChg chg="add mod">
          <ac:chgData name="Kalyan Krishna" userId="32fe213d-e4d1-4973-96f9-1901ec32a16c" providerId="ADAL" clId="{C0B70C54-3FDB-4843-8A1E-09C5F2E7C6EC}" dt="2022-07-20T23:10:06.929" v="241" actId="1076"/>
          <ac:picMkLst>
            <pc:docMk/>
            <pc:sldMk cId="383206734" sldId="2076138903"/>
            <ac:picMk id="27" creationId="{EB777231-4375-40FE-9266-FFFC1CFB8BBD}"/>
          </ac:picMkLst>
        </pc:picChg>
        <pc:picChg chg="add mod">
          <ac:chgData name="Kalyan Krishna" userId="32fe213d-e4d1-4973-96f9-1901ec32a16c" providerId="ADAL" clId="{C0B70C54-3FDB-4843-8A1E-09C5F2E7C6EC}" dt="2022-07-20T23:51:52.253" v="627" actId="1076"/>
          <ac:picMkLst>
            <pc:docMk/>
            <pc:sldMk cId="383206734" sldId="2076138903"/>
            <ac:picMk id="29" creationId="{2F9861EA-922E-47A7-ADE2-2CC45D5622E1}"/>
          </ac:picMkLst>
        </pc:picChg>
        <pc:picChg chg="add mod">
          <ac:chgData name="Kalyan Krishna" userId="32fe213d-e4d1-4973-96f9-1901ec32a16c" providerId="ADAL" clId="{C0B70C54-3FDB-4843-8A1E-09C5F2E7C6EC}" dt="2022-07-20T23:51:46.392" v="625" actId="1076"/>
          <ac:picMkLst>
            <pc:docMk/>
            <pc:sldMk cId="383206734" sldId="2076138903"/>
            <ac:picMk id="31" creationId="{047D6D9A-317F-4C0F-91EC-B441EBC59E9A}"/>
          </ac:picMkLst>
        </pc:picChg>
        <pc:picChg chg="add del mod">
          <ac:chgData name="Kalyan Krishna" userId="32fe213d-e4d1-4973-96f9-1901ec32a16c" providerId="ADAL" clId="{C0B70C54-3FDB-4843-8A1E-09C5F2E7C6EC}" dt="2022-07-20T23:13:47.802" v="366" actId="478"/>
          <ac:picMkLst>
            <pc:docMk/>
            <pc:sldMk cId="383206734" sldId="2076138903"/>
            <ac:picMk id="32" creationId="{94F8F402-C362-44BA-BB40-FF98129CB147}"/>
          </ac:picMkLst>
        </pc:picChg>
      </pc:sldChg>
      <pc:sldChg chg="modSp add del mod">
        <pc:chgData name="Kalyan Krishna" userId="32fe213d-e4d1-4973-96f9-1901ec32a16c" providerId="ADAL" clId="{C0B70C54-3FDB-4843-8A1E-09C5F2E7C6EC}" dt="2022-07-20T23:32:46.218" v="624" actId="20577"/>
        <pc:sldMkLst>
          <pc:docMk/>
          <pc:sldMk cId="2567748712" sldId="2076138908"/>
        </pc:sldMkLst>
        <pc:spChg chg="mod">
          <ac:chgData name="Kalyan Krishna" userId="32fe213d-e4d1-4973-96f9-1901ec32a16c" providerId="ADAL" clId="{C0B70C54-3FDB-4843-8A1E-09C5F2E7C6EC}" dt="2022-07-20T23:32:46.218" v="624" actId="20577"/>
          <ac:spMkLst>
            <pc:docMk/>
            <pc:sldMk cId="2567748712" sldId="2076138908"/>
            <ac:spMk id="4" creationId="{A04E16D6-6682-4068-BF11-BA8E4E8E1BBC}"/>
          </ac:spMkLst>
        </pc:spChg>
      </pc:sldChg>
      <pc:sldChg chg="modSp add mod">
        <pc:chgData name="Kalyan Krishna" userId="32fe213d-e4d1-4973-96f9-1901ec32a16c" providerId="ADAL" clId="{C0B70C54-3FDB-4843-8A1E-09C5F2E7C6EC}" dt="2022-07-20T23:30:08.885" v="595" actId="368"/>
        <pc:sldMkLst>
          <pc:docMk/>
          <pc:sldMk cId="1417299734" sldId="2076138927"/>
        </pc:sldMkLst>
        <pc:spChg chg="mod">
          <ac:chgData name="Kalyan Krishna" userId="32fe213d-e4d1-4973-96f9-1901ec32a16c" providerId="ADAL" clId="{C0B70C54-3FDB-4843-8A1E-09C5F2E7C6EC}" dt="2022-07-20T23:30:08.885" v="595" actId="368"/>
          <ac:spMkLst>
            <pc:docMk/>
            <pc:sldMk cId="1417299734" sldId="2076138927"/>
            <ac:spMk id="5" creationId="{448C9252-A0F9-4E57-BEE5-932BE6E4FE66}"/>
          </ac:spMkLst>
        </pc:spChg>
      </pc:sldChg>
      <pc:sldChg chg="modSp mod">
        <pc:chgData name="Kalyan Krishna" userId="32fe213d-e4d1-4973-96f9-1901ec32a16c" providerId="ADAL" clId="{C0B70C54-3FDB-4843-8A1E-09C5F2E7C6EC}" dt="2022-07-20T23:14:23.566" v="373" actId="20577"/>
        <pc:sldMkLst>
          <pc:docMk/>
          <pc:sldMk cId="1775615880" sldId="2076138943"/>
        </pc:sldMkLst>
        <pc:spChg chg="mod">
          <ac:chgData name="Kalyan Krishna" userId="32fe213d-e4d1-4973-96f9-1901ec32a16c" providerId="ADAL" clId="{C0B70C54-3FDB-4843-8A1E-09C5F2E7C6EC}" dt="2022-07-20T23:14:23.566" v="373" actId="20577"/>
          <ac:spMkLst>
            <pc:docMk/>
            <pc:sldMk cId="1775615880" sldId="2076138943"/>
            <ac:spMk id="2" creationId="{6F38A6A1-32CF-4368-86E2-174851E9FA93}"/>
          </ac:spMkLst>
        </pc:spChg>
      </pc:sldChg>
      <pc:sldChg chg="modSp modAnim">
        <pc:chgData name="Kalyan Krishna" userId="32fe213d-e4d1-4973-96f9-1901ec32a16c" providerId="ADAL" clId="{C0B70C54-3FDB-4843-8A1E-09C5F2E7C6EC}" dt="2022-07-20T23:18:34.865" v="389" actId="6549"/>
        <pc:sldMkLst>
          <pc:docMk/>
          <pc:sldMk cId="1486057230" sldId="2076138946"/>
        </pc:sldMkLst>
        <pc:spChg chg="mod">
          <ac:chgData name="Kalyan Krishna" userId="32fe213d-e4d1-4973-96f9-1901ec32a16c" providerId="ADAL" clId="{C0B70C54-3FDB-4843-8A1E-09C5F2E7C6EC}" dt="2022-07-20T23:18:34.865" v="389" actId="6549"/>
          <ac:spMkLst>
            <pc:docMk/>
            <pc:sldMk cId="1486057230" sldId="2076138946"/>
            <ac:spMk id="3" creationId="{10EDA846-4573-D6CD-3722-B12D423F3EC2}"/>
          </ac:spMkLst>
        </pc:spChg>
      </pc:sldChg>
      <pc:sldChg chg="addSp delSp modSp mod">
        <pc:chgData name="Kalyan Krishna" userId="32fe213d-e4d1-4973-96f9-1901ec32a16c" providerId="ADAL" clId="{C0B70C54-3FDB-4843-8A1E-09C5F2E7C6EC}" dt="2022-07-20T23:27:42.540" v="532" actId="22"/>
        <pc:sldMkLst>
          <pc:docMk/>
          <pc:sldMk cId="1513929799" sldId="2076138977"/>
        </pc:sldMkLst>
        <pc:spChg chg="mod">
          <ac:chgData name="Kalyan Krishna" userId="32fe213d-e4d1-4973-96f9-1901ec32a16c" providerId="ADAL" clId="{C0B70C54-3FDB-4843-8A1E-09C5F2E7C6EC}" dt="2022-07-20T23:21:38.987" v="425" actId="6549"/>
          <ac:spMkLst>
            <pc:docMk/>
            <pc:sldMk cId="1513929799" sldId="2076138977"/>
            <ac:spMk id="2" creationId="{6F38A6A1-32CF-4368-86E2-174851E9FA93}"/>
          </ac:spMkLst>
        </pc:spChg>
        <pc:spChg chg="add del">
          <ac:chgData name="Kalyan Krishna" userId="32fe213d-e4d1-4973-96f9-1901ec32a16c" providerId="ADAL" clId="{C0B70C54-3FDB-4843-8A1E-09C5F2E7C6EC}" dt="2022-07-20T23:27:42.540" v="532" actId="22"/>
          <ac:spMkLst>
            <pc:docMk/>
            <pc:sldMk cId="1513929799" sldId="2076138977"/>
            <ac:spMk id="4" creationId="{8C36B7CA-1BC4-460D-A8F8-C2C40BCDCB39}"/>
          </ac:spMkLst>
        </pc:spChg>
      </pc:sldChg>
      <pc:sldChg chg="modSp mod">
        <pc:chgData name="Kalyan Krishna" userId="32fe213d-e4d1-4973-96f9-1901ec32a16c" providerId="ADAL" clId="{C0B70C54-3FDB-4843-8A1E-09C5F2E7C6EC}" dt="2022-07-20T23:22:40.784" v="455" actId="6549"/>
        <pc:sldMkLst>
          <pc:docMk/>
          <pc:sldMk cId="3445975985" sldId="2076138978"/>
        </pc:sldMkLst>
        <pc:spChg chg="mod">
          <ac:chgData name="Kalyan Krishna" userId="32fe213d-e4d1-4973-96f9-1901ec32a16c" providerId="ADAL" clId="{C0B70C54-3FDB-4843-8A1E-09C5F2E7C6EC}" dt="2022-07-20T23:22:40.784" v="455" actId="6549"/>
          <ac:spMkLst>
            <pc:docMk/>
            <pc:sldMk cId="3445975985" sldId="2076138978"/>
            <ac:spMk id="2" creationId="{6F38A6A1-32CF-4368-86E2-174851E9FA93}"/>
          </ac:spMkLst>
        </pc:spChg>
      </pc:sldChg>
      <pc:sldChg chg="modSp mod">
        <pc:chgData name="Kalyan Krishna" userId="32fe213d-e4d1-4973-96f9-1901ec32a16c" providerId="ADAL" clId="{C0B70C54-3FDB-4843-8A1E-09C5F2E7C6EC}" dt="2022-07-20T23:23:03.499" v="456" actId="6549"/>
        <pc:sldMkLst>
          <pc:docMk/>
          <pc:sldMk cId="1419257610" sldId="2076138979"/>
        </pc:sldMkLst>
        <pc:spChg chg="mod">
          <ac:chgData name="Kalyan Krishna" userId="32fe213d-e4d1-4973-96f9-1901ec32a16c" providerId="ADAL" clId="{C0B70C54-3FDB-4843-8A1E-09C5F2E7C6EC}" dt="2022-07-20T23:23:03.499" v="456" actId="6549"/>
          <ac:spMkLst>
            <pc:docMk/>
            <pc:sldMk cId="1419257610" sldId="2076138979"/>
            <ac:spMk id="2" creationId="{6F38A6A1-32CF-4368-86E2-174851E9FA93}"/>
          </ac:spMkLst>
        </pc:spChg>
      </pc:sldChg>
      <pc:sldChg chg="modSp mod">
        <pc:chgData name="Kalyan Krishna" userId="32fe213d-e4d1-4973-96f9-1901ec32a16c" providerId="ADAL" clId="{C0B70C54-3FDB-4843-8A1E-09C5F2E7C6EC}" dt="2022-07-20T23:26:15.296" v="477" actId="6549"/>
        <pc:sldMkLst>
          <pc:docMk/>
          <pc:sldMk cId="4163885261" sldId="2076138980"/>
        </pc:sldMkLst>
        <pc:spChg chg="mod">
          <ac:chgData name="Kalyan Krishna" userId="32fe213d-e4d1-4973-96f9-1901ec32a16c" providerId="ADAL" clId="{C0B70C54-3FDB-4843-8A1E-09C5F2E7C6EC}" dt="2022-07-20T23:26:15.296" v="477" actId="6549"/>
          <ac:spMkLst>
            <pc:docMk/>
            <pc:sldMk cId="4163885261" sldId="2076138980"/>
            <ac:spMk id="2" creationId="{6F38A6A1-32CF-4368-86E2-174851E9FA93}"/>
          </ac:spMkLst>
        </pc:spChg>
      </pc:sldChg>
      <pc:sldChg chg="modSp mod">
        <pc:chgData name="Kalyan Krishna" userId="32fe213d-e4d1-4973-96f9-1901ec32a16c" providerId="ADAL" clId="{C0B70C54-3FDB-4843-8A1E-09C5F2E7C6EC}" dt="2022-07-20T23:26:38.223" v="480" actId="6549"/>
        <pc:sldMkLst>
          <pc:docMk/>
          <pc:sldMk cId="3868673571" sldId="2076138981"/>
        </pc:sldMkLst>
        <pc:spChg chg="mod">
          <ac:chgData name="Kalyan Krishna" userId="32fe213d-e4d1-4973-96f9-1901ec32a16c" providerId="ADAL" clId="{C0B70C54-3FDB-4843-8A1E-09C5F2E7C6EC}" dt="2022-07-20T23:26:38.223" v="480" actId="6549"/>
          <ac:spMkLst>
            <pc:docMk/>
            <pc:sldMk cId="3868673571" sldId="2076138981"/>
            <ac:spMk id="2" creationId="{6F38A6A1-32CF-4368-86E2-174851E9FA93}"/>
          </ac:spMkLst>
        </pc:spChg>
      </pc:sldChg>
      <pc:sldChg chg="modSp mod">
        <pc:chgData name="Kalyan Krishna" userId="32fe213d-e4d1-4973-96f9-1901ec32a16c" providerId="ADAL" clId="{C0B70C54-3FDB-4843-8A1E-09C5F2E7C6EC}" dt="2022-07-20T23:22:23.008" v="453" actId="20577"/>
        <pc:sldMkLst>
          <pc:docMk/>
          <pc:sldMk cId="3704742357" sldId="2076138984"/>
        </pc:sldMkLst>
        <pc:spChg chg="mod">
          <ac:chgData name="Kalyan Krishna" userId="32fe213d-e4d1-4973-96f9-1901ec32a16c" providerId="ADAL" clId="{C0B70C54-3FDB-4843-8A1E-09C5F2E7C6EC}" dt="2022-07-20T23:22:23.008" v="453" actId="20577"/>
          <ac:spMkLst>
            <pc:docMk/>
            <pc:sldMk cId="3704742357" sldId="2076138984"/>
            <ac:spMk id="3" creationId="{10EDA846-4573-D6CD-3722-B12D423F3EC2}"/>
          </ac:spMkLst>
        </pc:spChg>
        <pc:spChg chg="mod">
          <ac:chgData name="Kalyan Krishna" userId="32fe213d-e4d1-4973-96f9-1901ec32a16c" providerId="ADAL" clId="{C0B70C54-3FDB-4843-8A1E-09C5F2E7C6EC}" dt="2022-07-20T23:22:13.980" v="451" actId="20577"/>
          <ac:spMkLst>
            <pc:docMk/>
            <pc:sldMk cId="3704742357" sldId="2076138984"/>
            <ac:spMk id="4" creationId="{1274F377-C7A5-2B79-0F07-153A719253C0}"/>
          </ac:spMkLst>
        </pc:spChg>
      </pc:sldChg>
      <pc:sldChg chg="modSp mod">
        <pc:chgData name="Kalyan Krishna" userId="32fe213d-e4d1-4973-96f9-1901ec32a16c" providerId="ADAL" clId="{C0B70C54-3FDB-4843-8A1E-09C5F2E7C6EC}" dt="2022-07-20T23:22:33.720" v="454" actId="14100"/>
        <pc:sldMkLst>
          <pc:docMk/>
          <pc:sldMk cId="3591145665" sldId="2076138985"/>
        </pc:sldMkLst>
        <pc:spChg chg="mod">
          <ac:chgData name="Kalyan Krishna" userId="32fe213d-e4d1-4973-96f9-1901ec32a16c" providerId="ADAL" clId="{C0B70C54-3FDB-4843-8A1E-09C5F2E7C6EC}" dt="2022-07-20T23:22:33.720" v="454" actId="14100"/>
          <ac:spMkLst>
            <pc:docMk/>
            <pc:sldMk cId="3591145665" sldId="2076138985"/>
            <ac:spMk id="4" creationId="{1274F377-C7A5-2B79-0F07-153A719253C0}"/>
          </ac:spMkLst>
        </pc:spChg>
      </pc:sldChg>
      <pc:sldChg chg="modSp mod">
        <pc:chgData name="Kalyan Krishna" userId="32fe213d-e4d1-4973-96f9-1901ec32a16c" providerId="ADAL" clId="{C0B70C54-3FDB-4843-8A1E-09C5F2E7C6EC}" dt="2022-07-20T23:23:51.693" v="470" actId="120"/>
        <pc:sldMkLst>
          <pc:docMk/>
          <pc:sldMk cId="258404324" sldId="2076138987"/>
        </pc:sldMkLst>
        <pc:spChg chg="mod">
          <ac:chgData name="Kalyan Krishna" userId="32fe213d-e4d1-4973-96f9-1901ec32a16c" providerId="ADAL" clId="{C0B70C54-3FDB-4843-8A1E-09C5F2E7C6EC}" dt="2022-07-20T23:23:17.279" v="462" actId="14100"/>
          <ac:spMkLst>
            <pc:docMk/>
            <pc:sldMk cId="258404324" sldId="2076138987"/>
            <ac:spMk id="4" creationId="{1274F377-C7A5-2B79-0F07-153A719253C0}"/>
          </ac:spMkLst>
        </pc:spChg>
        <pc:graphicFrameChg chg="mod modGraphic">
          <ac:chgData name="Kalyan Krishna" userId="32fe213d-e4d1-4973-96f9-1901ec32a16c" providerId="ADAL" clId="{C0B70C54-3FDB-4843-8A1E-09C5F2E7C6EC}" dt="2022-07-20T23:23:51.693" v="470" actId="120"/>
          <ac:graphicFrameMkLst>
            <pc:docMk/>
            <pc:sldMk cId="258404324" sldId="2076138987"/>
            <ac:graphicFrameMk id="6" creationId="{D145FA9B-A63D-5A75-A3B2-C4BF3D40BECC}"/>
          </ac:graphicFrameMkLst>
        </pc:graphicFrameChg>
      </pc:sldChg>
      <pc:sldChg chg="modSp mod">
        <pc:chgData name="Kalyan Krishna" userId="32fe213d-e4d1-4973-96f9-1901ec32a16c" providerId="ADAL" clId="{C0B70C54-3FDB-4843-8A1E-09C5F2E7C6EC}" dt="2022-07-20T23:20:47.107" v="423" actId="20577"/>
        <pc:sldMkLst>
          <pc:docMk/>
          <pc:sldMk cId="4001455028" sldId="2076138989"/>
        </pc:sldMkLst>
        <pc:spChg chg="mod">
          <ac:chgData name="Kalyan Krishna" userId="32fe213d-e4d1-4973-96f9-1901ec32a16c" providerId="ADAL" clId="{C0B70C54-3FDB-4843-8A1E-09C5F2E7C6EC}" dt="2022-07-20T23:20:47.107" v="423" actId="20577"/>
          <ac:spMkLst>
            <pc:docMk/>
            <pc:sldMk cId="4001455028" sldId="2076138989"/>
            <ac:spMk id="3" creationId="{0DCB6EC2-A576-5D2E-138E-AAD2BB6D7AC3}"/>
          </ac:spMkLst>
        </pc:spChg>
      </pc:sldChg>
      <pc:sldChg chg="modSp mod">
        <pc:chgData name="Kalyan Krishna" userId="32fe213d-e4d1-4973-96f9-1901ec32a16c" providerId="ADAL" clId="{C0B70C54-3FDB-4843-8A1E-09C5F2E7C6EC}" dt="2022-07-20T23:26:11.559" v="476" actId="14100"/>
        <pc:sldMkLst>
          <pc:docMk/>
          <pc:sldMk cId="214590639" sldId="2076138992"/>
        </pc:sldMkLst>
        <pc:spChg chg="mod">
          <ac:chgData name="Kalyan Krishna" userId="32fe213d-e4d1-4973-96f9-1901ec32a16c" providerId="ADAL" clId="{C0B70C54-3FDB-4843-8A1E-09C5F2E7C6EC}" dt="2022-07-20T23:26:11.559" v="476" actId="14100"/>
          <ac:spMkLst>
            <pc:docMk/>
            <pc:sldMk cId="214590639" sldId="2076138992"/>
            <ac:spMk id="3" creationId="{BCD60143-F3C9-B1F0-5BE2-E58AFA92F246}"/>
          </ac:spMkLst>
        </pc:spChg>
      </pc:sldChg>
      <pc:sldChg chg="modSp mod">
        <pc:chgData name="Kalyan Krishna" userId="32fe213d-e4d1-4973-96f9-1901ec32a16c" providerId="ADAL" clId="{C0B70C54-3FDB-4843-8A1E-09C5F2E7C6EC}" dt="2022-07-20T23:26:53.302" v="491" actId="404"/>
        <pc:sldMkLst>
          <pc:docMk/>
          <pc:sldMk cId="3309786396" sldId="2076138993"/>
        </pc:sldMkLst>
        <pc:spChg chg="mod">
          <ac:chgData name="Kalyan Krishna" userId="32fe213d-e4d1-4973-96f9-1901ec32a16c" providerId="ADAL" clId="{C0B70C54-3FDB-4843-8A1E-09C5F2E7C6EC}" dt="2022-07-20T23:26:53.302" v="491" actId="404"/>
          <ac:spMkLst>
            <pc:docMk/>
            <pc:sldMk cId="3309786396" sldId="2076138993"/>
            <ac:spMk id="2" creationId="{6F38A6A1-32CF-4368-86E2-174851E9FA93}"/>
          </ac:spMkLst>
        </pc:spChg>
      </pc:sldChg>
      <pc:sldChg chg="modSp mod">
        <pc:chgData name="Kalyan Krishna" userId="32fe213d-e4d1-4973-96f9-1901ec32a16c" providerId="ADAL" clId="{C0B70C54-3FDB-4843-8A1E-09C5F2E7C6EC}" dt="2022-07-20T23:19:04.877" v="393" actId="403"/>
        <pc:sldMkLst>
          <pc:docMk/>
          <pc:sldMk cId="2710394479" sldId="2076138994"/>
        </pc:sldMkLst>
        <pc:spChg chg="mod">
          <ac:chgData name="Kalyan Krishna" userId="32fe213d-e4d1-4973-96f9-1901ec32a16c" providerId="ADAL" clId="{C0B70C54-3FDB-4843-8A1E-09C5F2E7C6EC}" dt="2022-07-20T23:19:04.877" v="393" actId="403"/>
          <ac:spMkLst>
            <pc:docMk/>
            <pc:sldMk cId="2710394479" sldId="2076138994"/>
            <ac:spMk id="2" creationId="{6F38A6A1-32CF-4368-86E2-174851E9FA93}"/>
          </ac:spMkLst>
        </pc:spChg>
      </pc:sldChg>
      <pc:sldChg chg="modSp mod">
        <pc:chgData name="Kalyan Krishna" userId="32fe213d-e4d1-4973-96f9-1901ec32a16c" providerId="ADAL" clId="{C0B70C54-3FDB-4843-8A1E-09C5F2E7C6EC}" dt="2022-07-20T23:24:25.407" v="475" actId="1076"/>
        <pc:sldMkLst>
          <pc:docMk/>
          <pc:sldMk cId="1894826569" sldId="2076138996"/>
        </pc:sldMkLst>
        <pc:spChg chg="mod">
          <ac:chgData name="Kalyan Krishna" userId="32fe213d-e4d1-4973-96f9-1901ec32a16c" providerId="ADAL" clId="{C0B70C54-3FDB-4843-8A1E-09C5F2E7C6EC}" dt="2022-07-20T23:24:25.407" v="475" actId="1076"/>
          <ac:spMkLst>
            <pc:docMk/>
            <pc:sldMk cId="1894826569" sldId="2076138996"/>
            <ac:spMk id="2" creationId="{6F38A6A1-32CF-4368-86E2-174851E9FA93}"/>
          </ac:spMkLst>
        </pc:spChg>
      </pc:sldChg>
      <pc:sldChg chg="modAnim">
        <pc:chgData name="Kalyan Krishna" userId="32fe213d-e4d1-4973-96f9-1901ec32a16c" providerId="ADAL" clId="{C0B70C54-3FDB-4843-8A1E-09C5F2E7C6EC}" dt="2022-07-20T23:26:32.278" v="479"/>
        <pc:sldMkLst>
          <pc:docMk/>
          <pc:sldMk cId="2462525" sldId="2076138998"/>
        </pc:sldMkLst>
      </pc:sldChg>
      <pc:sldChg chg="modSp add mod">
        <pc:chgData name="Kalyan Krishna" userId="32fe213d-e4d1-4973-96f9-1901ec32a16c" providerId="ADAL" clId="{C0B70C54-3FDB-4843-8A1E-09C5F2E7C6EC}" dt="2022-07-20T23:27:31.528" v="530" actId="20577"/>
        <pc:sldMkLst>
          <pc:docMk/>
          <pc:sldMk cId="3467886982" sldId="2076138999"/>
        </pc:sldMkLst>
        <pc:spChg chg="mod">
          <ac:chgData name="Kalyan Krishna" userId="32fe213d-e4d1-4973-96f9-1901ec32a16c" providerId="ADAL" clId="{C0B70C54-3FDB-4843-8A1E-09C5F2E7C6EC}" dt="2022-07-20T23:27:31.528" v="530" actId="20577"/>
          <ac:spMkLst>
            <pc:docMk/>
            <pc:sldMk cId="3467886982" sldId="2076138999"/>
            <ac:spMk id="2" creationId="{6F38A6A1-32CF-4368-86E2-174851E9FA93}"/>
          </ac:spMkLst>
        </pc:spChg>
      </pc:sldChg>
      <pc:sldChg chg="modSp add mod">
        <pc:chgData name="Kalyan Krishna" userId="32fe213d-e4d1-4973-96f9-1901ec32a16c" providerId="ADAL" clId="{C0B70C54-3FDB-4843-8A1E-09C5F2E7C6EC}" dt="2022-07-20T23:27:54.401" v="557" actId="20577"/>
        <pc:sldMkLst>
          <pc:docMk/>
          <pc:sldMk cId="2575244488" sldId="2076139000"/>
        </pc:sldMkLst>
        <pc:spChg chg="mod">
          <ac:chgData name="Kalyan Krishna" userId="32fe213d-e4d1-4973-96f9-1901ec32a16c" providerId="ADAL" clId="{C0B70C54-3FDB-4843-8A1E-09C5F2E7C6EC}" dt="2022-07-20T23:27:54.401" v="557" actId="20577"/>
          <ac:spMkLst>
            <pc:docMk/>
            <pc:sldMk cId="2575244488" sldId="2076139000"/>
            <ac:spMk id="2" creationId="{6F38A6A1-32CF-4368-86E2-174851E9FA93}"/>
          </ac:spMkLst>
        </pc:spChg>
      </pc:sldChg>
      <pc:sldChg chg="add">
        <pc:chgData name="Kalyan Krishna" userId="32fe213d-e4d1-4973-96f9-1901ec32a16c" providerId="ADAL" clId="{C0B70C54-3FDB-4843-8A1E-09C5F2E7C6EC}" dt="2022-07-20T23:28:24.547" v="558"/>
        <pc:sldMkLst>
          <pc:docMk/>
          <pc:sldMk cId="286687721" sldId="2076139001"/>
        </pc:sldMkLst>
      </pc:sldChg>
      <pc:sldChg chg="modSp add mod">
        <pc:chgData name="Kalyan Krishna" userId="32fe213d-e4d1-4973-96f9-1901ec32a16c" providerId="ADAL" clId="{C0B70C54-3FDB-4843-8A1E-09C5F2E7C6EC}" dt="2022-07-20T23:29:05.462" v="591" actId="20577"/>
        <pc:sldMkLst>
          <pc:docMk/>
          <pc:sldMk cId="1648035261" sldId="2076139002"/>
        </pc:sldMkLst>
        <pc:spChg chg="mod">
          <ac:chgData name="Kalyan Krishna" userId="32fe213d-e4d1-4973-96f9-1901ec32a16c" providerId="ADAL" clId="{C0B70C54-3FDB-4843-8A1E-09C5F2E7C6EC}" dt="2022-07-20T23:29:05.462" v="591" actId="20577"/>
          <ac:spMkLst>
            <pc:docMk/>
            <pc:sldMk cId="1648035261" sldId="2076139002"/>
            <ac:spMk id="2" creationId="{6F38A6A1-32CF-4368-86E2-174851E9FA93}"/>
          </ac:spMkLst>
        </pc:spChg>
      </pc:sldChg>
      <pc:sldChg chg="add del">
        <pc:chgData name="Kalyan Krishna" userId="32fe213d-e4d1-4973-96f9-1901ec32a16c" providerId="ADAL" clId="{C0B70C54-3FDB-4843-8A1E-09C5F2E7C6EC}" dt="2022-07-20T23:28:38.546" v="560" actId="47"/>
        <pc:sldMkLst>
          <pc:docMk/>
          <pc:sldMk cId="3318471011" sldId="2076139002"/>
        </pc:sldMkLst>
      </pc:sldChg>
      <pc:sldChg chg="add">
        <pc:chgData name="Kalyan Krishna" userId="32fe213d-e4d1-4973-96f9-1901ec32a16c" providerId="ADAL" clId="{C0B70C54-3FDB-4843-8A1E-09C5F2E7C6EC}" dt="2022-07-21T16:22:01.972" v="660"/>
        <pc:sldMkLst>
          <pc:docMk/>
          <pc:sldMk cId="4180637635" sldId="2076139007"/>
        </pc:sldMkLst>
      </pc:sldChg>
    </pc:docChg>
  </pc:docChgLst>
  <pc:docChgLst>
    <pc:chgData name="Dogan Erisen (IFG)" userId="8131aff8-501e-44a9-abc0-b19cc3e074d6" providerId="ADAL" clId="{77306499-61C1-4CCE-8461-936F6D3BC3B6}"/>
    <pc:docChg chg="undo custSel addSld delSld modSld sldOrd delMainMaster">
      <pc:chgData name="Dogan Erisen (IFG)" userId="8131aff8-501e-44a9-abc0-b19cc3e074d6" providerId="ADAL" clId="{77306499-61C1-4CCE-8461-936F6D3BC3B6}" dt="2022-07-21T15:27:11.652" v="775" actId="20577"/>
      <pc:docMkLst>
        <pc:docMk/>
      </pc:docMkLst>
      <pc:sldChg chg="ord">
        <pc:chgData name="Dogan Erisen (IFG)" userId="8131aff8-501e-44a9-abc0-b19cc3e074d6" providerId="ADAL" clId="{77306499-61C1-4CCE-8461-936F6D3BC3B6}" dt="2022-07-21T07:31:59.126" v="738"/>
        <pc:sldMkLst>
          <pc:docMk/>
          <pc:sldMk cId="2545933081" sldId="274"/>
        </pc:sldMkLst>
      </pc:sldChg>
      <pc:sldChg chg="ord">
        <pc:chgData name="Dogan Erisen (IFG)" userId="8131aff8-501e-44a9-abc0-b19cc3e074d6" providerId="ADAL" clId="{77306499-61C1-4CCE-8461-936F6D3BC3B6}" dt="2022-07-21T07:31:59.126" v="738"/>
        <pc:sldMkLst>
          <pc:docMk/>
          <pc:sldMk cId="4271560691" sldId="275"/>
        </pc:sldMkLst>
      </pc:sldChg>
      <pc:sldChg chg="ord">
        <pc:chgData name="Dogan Erisen (IFG)" userId="8131aff8-501e-44a9-abc0-b19cc3e074d6" providerId="ADAL" clId="{77306499-61C1-4CCE-8461-936F6D3BC3B6}" dt="2022-07-21T07:31:59.126" v="738"/>
        <pc:sldMkLst>
          <pc:docMk/>
          <pc:sldMk cId="2903550422" sldId="276"/>
        </pc:sldMkLst>
      </pc:sldChg>
      <pc:sldChg chg="del ord">
        <pc:chgData name="Dogan Erisen (IFG)" userId="8131aff8-501e-44a9-abc0-b19cc3e074d6" providerId="ADAL" clId="{77306499-61C1-4CCE-8461-936F6D3BC3B6}" dt="2022-07-21T01:09:20.548" v="156" actId="2696"/>
        <pc:sldMkLst>
          <pc:docMk/>
          <pc:sldMk cId="1345371571" sldId="2101"/>
        </pc:sldMkLst>
      </pc:sldChg>
      <pc:sldChg chg="ord">
        <pc:chgData name="Dogan Erisen (IFG)" userId="8131aff8-501e-44a9-abc0-b19cc3e074d6" providerId="ADAL" clId="{77306499-61C1-4CCE-8461-936F6D3BC3B6}" dt="2022-07-20T23:41:05.725" v="1"/>
        <pc:sldMkLst>
          <pc:docMk/>
          <pc:sldMk cId="896903758" sldId="11701"/>
        </pc:sldMkLst>
      </pc:sldChg>
      <pc:sldChg chg="del">
        <pc:chgData name="Dogan Erisen (IFG)" userId="8131aff8-501e-44a9-abc0-b19cc3e074d6" providerId="ADAL" clId="{77306499-61C1-4CCE-8461-936F6D3BC3B6}" dt="2022-07-21T01:09:20.548" v="156" actId="2696"/>
        <pc:sldMkLst>
          <pc:docMk/>
          <pc:sldMk cId="3206501270" sldId="2076137232"/>
        </pc:sldMkLst>
      </pc:sldChg>
      <pc:sldChg chg="modSp mod ord">
        <pc:chgData name="Dogan Erisen (IFG)" userId="8131aff8-501e-44a9-abc0-b19cc3e074d6" providerId="ADAL" clId="{77306499-61C1-4CCE-8461-936F6D3BC3B6}" dt="2022-07-20T23:42:09.646" v="12" actId="20577"/>
        <pc:sldMkLst>
          <pc:docMk/>
          <pc:sldMk cId="502758982" sldId="2076137680"/>
        </pc:sldMkLst>
        <pc:spChg chg="mod">
          <ac:chgData name="Dogan Erisen (IFG)" userId="8131aff8-501e-44a9-abc0-b19cc3e074d6" providerId="ADAL" clId="{77306499-61C1-4CCE-8461-936F6D3BC3B6}" dt="2022-07-20T23:42:09.646" v="12" actId="20577"/>
          <ac:spMkLst>
            <pc:docMk/>
            <pc:sldMk cId="502758982" sldId="2076137680"/>
            <ac:spMk id="19" creationId="{B96EE522-6672-435D-A47F-0B904BCE8C3A}"/>
          </ac:spMkLst>
        </pc:spChg>
      </pc:sldChg>
      <pc:sldChg chg="add del">
        <pc:chgData name="Dogan Erisen (IFG)" userId="8131aff8-501e-44a9-abc0-b19cc3e074d6" providerId="ADAL" clId="{77306499-61C1-4CCE-8461-936F6D3BC3B6}" dt="2022-07-21T01:05:47.350" v="155" actId="47"/>
        <pc:sldMkLst>
          <pc:docMk/>
          <pc:sldMk cId="1779688713" sldId="2076138901"/>
        </pc:sldMkLst>
      </pc:sldChg>
      <pc:sldChg chg="delSp modSp mod">
        <pc:chgData name="Dogan Erisen (IFG)" userId="8131aff8-501e-44a9-abc0-b19cc3e074d6" providerId="ADAL" clId="{77306499-61C1-4CCE-8461-936F6D3BC3B6}" dt="2022-07-21T14:29:50.862" v="761" actId="1076"/>
        <pc:sldMkLst>
          <pc:docMk/>
          <pc:sldMk cId="383206734" sldId="2076138903"/>
        </pc:sldMkLst>
        <pc:spChg chg="mod">
          <ac:chgData name="Dogan Erisen (IFG)" userId="8131aff8-501e-44a9-abc0-b19cc3e074d6" providerId="ADAL" clId="{77306499-61C1-4CCE-8461-936F6D3BC3B6}" dt="2022-07-21T01:36:37.274" v="300" actId="20577"/>
          <ac:spMkLst>
            <pc:docMk/>
            <pc:sldMk cId="383206734" sldId="2076138903"/>
            <ac:spMk id="9" creationId="{3B5E6D8F-93E5-4155-9CE8-7A9A7F9F7484}"/>
          </ac:spMkLst>
        </pc:spChg>
        <pc:spChg chg="mod">
          <ac:chgData name="Dogan Erisen (IFG)" userId="8131aff8-501e-44a9-abc0-b19cc3e074d6" providerId="ADAL" clId="{77306499-61C1-4CCE-8461-936F6D3BC3B6}" dt="2022-07-21T04:13:21.130" v="736" actId="1076"/>
          <ac:spMkLst>
            <pc:docMk/>
            <pc:sldMk cId="383206734" sldId="2076138903"/>
            <ac:spMk id="17" creationId="{A181741A-F961-4B74-B83B-65EC55911E3F}"/>
          </ac:spMkLst>
        </pc:spChg>
        <pc:spChg chg="del mod">
          <ac:chgData name="Dogan Erisen (IFG)" userId="8131aff8-501e-44a9-abc0-b19cc3e074d6" providerId="ADAL" clId="{77306499-61C1-4CCE-8461-936F6D3BC3B6}" dt="2022-07-21T03:59:38.657" v="596" actId="478"/>
          <ac:spMkLst>
            <pc:docMk/>
            <pc:sldMk cId="383206734" sldId="2076138903"/>
            <ac:spMk id="19" creationId="{FE94804C-993A-4CF5-A11B-C683F1E7C090}"/>
          </ac:spMkLst>
        </pc:spChg>
        <pc:spChg chg="mod">
          <ac:chgData name="Dogan Erisen (IFG)" userId="8131aff8-501e-44a9-abc0-b19cc3e074d6" providerId="ADAL" clId="{77306499-61C1-4CCE-8461-936F6D3BC3B6}" dt="2022-07-21T14:29:50.862" v="761" actId="1076"/>
          <ac:spMkLst>
            <pc:docMk/>
            <pc:sldMk cId="383206734" sldId="2076138903"/>
            <ac:spMk id="24" creationId="{53F0E6C0-325C-40E5-ABBA-7B0888F4F8D8}"/>
          </ac:spMkLst>
        </pc:spChg>
        <pc:picChg chg="mod">
          <ac:chgData name="Dogan Erisen (IFG)" userId="8131aff8-501e-44a9-abc0-b19cc3e074d6" providerId="ADAL" clId="{77306499-61C1-4CCE-8461-936F6D3BC3B6}" dt="2022-07-21T04:13:21.130" v="736" actId="1076"/>
          <ac:picMkLst>
            <pc:docMk/>
            <pc:sldMk cId="383206734" sldId="2076138903"/>
            <ac:picMk id="4" creationId="{F7C21A17-2757-4DE8-B8C9-8F79DEA0FB1C}"/>
          </ac:picMkLst>
        </pc:picChg>
        <pc:picChg chg="mod">
          <ac:chgData name="Dogan Erisen (IFG)" userId="8131aff8-501e-44a9-abc0-b19cc3e074d6" providerId="ADAL" clId="{77306499-61C1-4CCE-8461-936F6D3BC3B6}" dt="2022-07-21T14:29:50.862" v="761" actId="1076"/>
          <ac:picMkLst>
            <pc:docMk/>
            <pc:sldMk cId="383206734" sldId="2076138903"/>
            <ac:picMk id="7" creationId="{48347725-BCD5-445D-A1A5-3077E1647DDE}"/>
          </ac:picMkLst>
        </pc:picChg>
        <pc:picChg chg="del">
          <ac:chgData name="Dogan Erisen (IFG)" userId="8131aff8-501e-44a9-abc0-b19cc3e074d6" providerId="ADAL" clId="{77306499-61C1-4CCE-8461-936F6D3BC3B6}" dt="2022-07-21T03:59:34.511" v="594" actId="478"/>
          <ac:picMkLst>
            <pc:docMk/>
            <pc:sldMk cId="383206734" sldId="2076138903"/>
            <ac:picMk id="20" creationId="{F4AB5A1F-54D7-4181-8C9C-F78C589C3221}"/>
          </ac:picMkLst>
        </pc:picChg>
      </pc:sldChg>
      <pc:sldChg chg="del">
        <pc:chgData name="Dogan Erisen (IFG)" userId="8131aff8-501e-44a9-abc0-b19cc3e074d6" providerId="ADAL" clId="{77306499-61C1-4CCE-8461-936F6D3BC3B6}" dt="2022-07-21T00:43:31.305" v="144" actId="2696"/>
        <pc:sldMkLst>
          <pc:docMk/>
          <pc:sldMk cId="2567748712" sldId="2076138908"/>
        </pc:sldMkLst>
      </pc:sldChg>
      <pc:sldChg chg="add del">
        <pc:chgData name="Dogan Erisen (IFG)" userId="8131aff8-501e-44a9-abc0-b19cc3e074d6" providerId="ADAL" clId="{77306499-61C1-4CCE-8461-936F6D3BC3B6}" dt="2022-07-21T01:05:47.350" v="155" actId="47"/>
        <pc:sldMkLst>
          <pc:docMk/>
          <pc:sldMk cId="4208066181" sldId="2076138923"/>
        </pc:sldMkLst>
      </pc:sldChg>
      <pc:sldChg chg="addSp delSp modSp mod">
        <pc:chgData name="Dogan Erisen (IFG)" userId="8131aff8-501e-44a9-abc0-b19cc3e074d6" providerId="ADAL" clId="{77306499-61C1-4CCE-8461-936F6D3BC3B6}" dt="2022-07-21T00:43:19.133" v="143" actId="1076"/>
        <pc:sldMkLst>
          <pc:docMk/>
          <pc:sldMk cId="1417299734" sldId="2076138927"/>
        </pc:sldMkLst>
        <pc:spChg chg="del">
          <ac:chgData name="Dogan Erisen (IFG)" userId="8131aff8-501e-44a9-abc0-b19cc3e074d6" providerId="ADAL" clId="{77306499-61C1-4CCE-8461-936F6D3BC3B6}" dt="2022-07-21T00:42:56.254" v="138" actId="478"/>
          <ac:spMkLst>
            <pc:docMk/>
            <pc:sldMk cId="1417299734" sldId="2076138927"/>
            <ac:spMk id="3" creationId="{5CE6DC48-EFEC-40FE-9CF1-003FDAC29A56}"/>
          </ac:spMkLst>
        </pc:spChg>
        <pc:spChg chg="del mod">
          <ac:chgData name="Dogan Erisen (IFG)" userId="8131aff8-501e-44a9-abc0-b19cc3e074d6" providerId="ADAL" clId="{77306499-61C1-4CCE-8461-936F6D3BC3B6}" dt="2022-07-21T00:42:50.131" v="136" actId="478"/>
          <ac:spMkLst>
            <pc:docMk/>
            <pc:sldMk cId="1417299734" sldId="2076138927"/>
            <ac:spMk id="5" creationId="{448C9252-A0F9-4E57-BEE5-932BE6E4FE66}"/>
          </ac:spMkLst>
        </pc:spChg>
        <pc:spChg chg="del mod">
          <ac:chgData name="Dogan Erisen (IFG)" userId="8131aff8-501e-44a9-abc0-b19cc3e074d6" providerId="ADAL" clId="{77306499-61C1-4CCE-8461-936F6D3BC3B6}" dt="2022-07-21T00:42:56.254" v="138" actId="478"/>
          <ac:spMkLst>
            <pc:docMk/>
            <pc:sldMk cId="1417299734" sldId="2076138927"/>
            <ac:spMk id="6" creationId="{857B4CBB-EE08-4A97-8CF1-2F08861A3F4F}"/>
          </ac:spMkLst>
        </pc:spChg>
        <pc:spChg chg="add del mod">
          <ac:chgData name="Dogan Erisen (IFG)" userId="8131aff8-501e-44a9-abc0-b19cc3e074d6" providerId="ADAL" clId="{77306499-61C1-4CCE-8461-936F6D3BC3B6}" dt="2022-07-21T00:42:46.327" v="134"/>
          <ac:spMkLst>
            <pc:docMk/>
            <pc:sldMk cId="1417299734" sldId="2076138927"/>
            <ac:spMk id="7" creationId="{CC9225D0-A3BD-A0B9-0D01-5CD029B1839F}"/>
          </ac:spMkLst>
        </pc:spChg>
        <pc:spChg chg="add del mod">
          <ac:chgData name="Dogan Erisen (IFG)" userId="8131aff8-501e-44a9-abc0-b19cc3e074d6" providerId="ADAL" clId="{77306499-61C1-4CCE-8461-936F6D3BC3B6}" dt="2022-07-21T00:42:46.327" v="134"/>
          <ac:spMkLst>
            <pc:docMk/>
            <pc:sldMk cId="1417299734" sldId="2076138927"/>
            <ac:spMk id="8" creationId="{B1524F52-3A33-719F-E28C-6B20D1E7471F}"/>
          </ac:spMkLst>
        </pc:spChg>
        <pc:spChg chg="add mod">
          <ac:chgData name="Dogan Erisen (IFG)" userId="8131aff8-501e-44a9-abc0-b19cc3e074d6" providerId="ADAL" clId="{77306499-61C1-4CCE-8461-936F6D3BC3B6}" dt="2022-07-21T00:43:07.611" v="140" actId="207"/>
          <ac:spMkLst>
            <pc:docMk/>
            <pc:sldMk cId="1417299734" sldId="2076138927"/>
            <ac:spMk id="9" creationId="{3AEEB2CE-52BC-AE6D-FC5C-4D07131B0C21}"/>
          </ac:spMkLst>
        </pc:spChg>
        <pc:spChg chg="add mod">
          <ac:chgData name="Dogan Erisen (IFG)" userId="8131aff8-501e-44a9-abc0-b19cc3e074d6" providerId="ADAL" clId="{77306499-61C1-4CCE-8461-936F6D3BC3B6}" dt="2022-07-21T00:43:19.133" v="143" actId="1076"/>
          <ac:spMkLst>
            <pc:docMk/>
            <pc:sldMk cId="1417299734" sldId="2076138927"/>
            <ac:spMk id="10" creationId="{A5C5DD51-A736-8F1E-2072-BDC4C9EEFBB6}"/>
          </ac:spMkLst>
        </pc:spChg>
      </pc:sldChg>
      <pc:sldChg chg="add del">
        <pc:chgData name="Dogan Erisen (IFG)" userId="8131aff8-501e-44a9-abc0-b19cc3e074d6" providerId="ADAL" clId="{77306499-61C1-4CCE-8461-936F6D3BC3B6}" dt="2022-07-21T01:05:47.350" v="155" actId="47"/>
        <pc:sldMkLst>
          <pc:docMk/>
          <pc:sldMk cId="1916456342" sldId="2076138942"/>
        </pc:sldMkLst>
      </pc:sldChg>
      <pc:sldChg chg="addSp modSp mod">
        <pc:chgData name="Dogan Erisen (IFG)" userId="8131aff8-501e-44a9-abc0-b19cc3e074d6" providerId="ADAL" clId="{77306499-61C1-4CCE-8461-936F6D3BC3B6}" dt="2022-07-21T00:58:10.988" v="147" actId="1076"/>
        <pc:sldMkLst>
          <pc:docMk/>
          <pc:sldMk cId="1486057230" sldId="2076138946"/>
        </pc:sldMkLst>
        <pc:spChg chg="add mod">
          <ac:chgData name="Dogan Erisen (IFG)" userId="8131aff8-501e-44a9-abc0-b19cc3e074d6" providerId="ADAL" clId="{77306499-61C1-4CCE-8461-936F6D3BC3B6}" dt="2022-07-21T00:58:10.988" v="147" actId="1076"/>
          <ac:spMkLst>
            <pc:docMk/>
            <pc:sldMk cId="1486057230" sldId="2076138946"/>
            <ac:spMk id="5" creationId="{E6C31995-4810-BAD4-E7C2-C919A470014E}"/>
          </ac:spMkLst>
        </pc:spChg>
      </pc:sldChg>
      <pc:sldChg chg="add ord">
        <pc:chgData name="Dogan Erisen (IFG)" userId="8131aff8-501e-44a9-abc0-b19cc3e074d6" providerId="ADAL" clId="{77306499-61C1-4CCE-8461-936F6D3BC3B6}" dt="2022-07-21T15:24:10.571" v="764"/>
        <pc:sldMkLst>
          <pc:docMk/>
          <pc:sldMk cId="1201882328" sldId="2076138950"/>
        </pc:sldMkLst>
      </pc:sldChg>
      <pc:sldChg chg="add ord">
        <pc:chgData name="Dogan Erisen (IFG)" userId="8131aff8-501e-44a9-abc0-b19cc3e074d6" providerId="ADAL" clId="{77306499-61C1-4CCE-8461-936F6D3BC3B6}" dt="2022-07-21T15:24:10.571" v="764"/>
        <pc:sldMkLst>
          <pc:docMk/>
          <pc:sldMk cId="1652100520" sldId="2076138951"/>
        </pc:sldMkLst>
      </pc:sldChg>
      <pc:sldChg chg="modSp add">
        <pc:chgData name="Dogan Erisen (IFG)" userId="8131aff8-501e-44a9-abc0-b19cc3e074d6" providerId="ADAL" clId="{77306499-61C1-4CCE-8461-936F6D3BC3B6}" dt="2022-07-21T02:30:32.506" v="593" actId="20577"/>
        <pc:sldMkLst>
          <pc:docMk/>
          <pc:sldMk cId="2323994327" sldId="2076138952"/>
        </pc:sldMkLst>
        <pc:spChg chg="mod">
          <ac:chgData name="Dogan Erisen (IFG)" userId="8131aff8-501e-44a9-abc0-b19cc3e074d6" providerId="ADAL" clId="{77306499-61C1-4CCE-8461-936F6D3BC3B6}" dt="2022-07-21T02:30:32.506" v="593" actId="20577"/>
          <ac:spMkLst>
            <pc:docMk/>
            <pc:sldMk cId="2323994327" sldId="2076138952"/>
            <ac:spMk id="5" creationId="{861CF6DF-C82A-437E-BC92-7B8B672921D7}"/>
          </ac:spMkLst>
        </pc:spChg>
      </pc:sldChg>
      <pc:sldChg chg="ord">
        <pc:chgData name="Dogan Erisen (IFG)" userId="8131aff8-501e-44a9-abc0-b19cc3e074d6" providerId="ADAL" clId="{77306499-61C1-4CCE-8461-936F6D3BC3B6}" dt="2022-07-21T04:09:19.600" v="709"/>
        <pc:sldMkLst>
          <pc:docMk/>
          <pc:sldMk cId="1513929799" sldId="2076138977"/>
        </pc:sldMkLst>
      </pc:sldChg>
      <pc:sldChg chg="ord">
        <pc:chgData name="Dogan Erisen (IFG)" userId="8131aff8-501e-44a9-abc0-b19cc3e074d6" providerId="ADAL" clId="{77306499-61C1-4CCE-8461-936F6D3BC3B6}" dt="2022-07-21T04:09:19.600" v="709"/>
        <pc:sldMkLst>
          <pc:docMk/>
          <pc:sldMk cId="3445975985" sldId="2076138978"/>
        </pc:sldMkLst>
      </pc:sldChg>
      <pc:sldChg chg="ord">
        <pc:chgData name="Dogan Erisen (IFG)" userId="8131aff8-501e-44a9-abc0-b19cc3e074d6" providerId="ADAL" clId="{77306499-61C1-4CCE-8461-936F6D3BC3B6}" dt="2022-07-21T04:09:19.600" v="709"/>
        <pc:sldMkLst>
          <pc:docMk/>
          <pc:sldMk cId="1419257610" sldId="2076138979"/>
        </pc:sldMkLst>
      </pc:sldChg>
      <pc:sldChg chg="ord">
        <pc:chgData name="Dogan Erisen (IFG)" userId="8131aff8-501e-44a9-abc0-b19cc3e074d6" providerId="ADAL" clId="{77306499-61C1-4CCE-8461-936F6D3BC3B6}" dt="2022-07-21T04:08:58.853" v="707"/>
        <pc:sldMkLst>
          <pc:docMk/>
          <pc:sldMk cId="3786522919" sldId="2076138983"/>
        </pc:sldMkLst>
      </pc:sldChg>
      <pc:sldChg chg="ord">
        <pc:chgData name="Dogan Erisen (IFG)" userId="8131aff8-501e-44a9-abc0-b19cc3e074d6" providerId="ADAL" clId="{77306499-61C1-4CCE-8461-936F6D3BC3B6}" dt="2022-07-21T04:09:19.600" v="709"/>
        <pc:sldMkLst>
          <pc:docMk/>
          <pc:sldMk cId="3704742357" sldId="2076138984"/>
        </pc:sldMkLst>
      </pc:sldChg>
      <pc:sldChg chg="ord">
        <pc:chgData name="Dogan Erisen (IFG)" userId="8131aff8-501e-44a9-abc0-b19cc3e074d6" providerId="ADAL" clId="{77306499-61C1-4CCE-8461-936F6D3BC3B6}" dt="2022-07-21T04:09:43.489" v="711"/>
        <pc:sldMkLst>
          <pc:docMk/>
          <pc:sldMk cId="3591145665" sldId="2076138985"/>
        </pc:sldMkLst>
      </pc:sldChg>
      <pc:sldChg chg="ord">
        <pc:chgData name="Dogan Erisen (IFG)" userId="8131aff8-501e-44a9-abc0-b19cc3e074d6" providerId="ADAL" clId="{77306499-61C1-4CCE-8461-936F6D3BC3B6}" dt="2022-07-21T04:09:19.600" v="709"/>
        <pc:sldMkLst>
          <pc:docMk/>
          <pc:sldMk cId="2842424290" sldId="2076138986"/>
        </pc:sldMkLst>
      </pc:sldChg>
      <pc:sldChg chg="ord">
        <pc:chgData name="Dogan Erisen (IFG)" userId="8131aff8-501e-44a9-abc0-b19cc3e074d6" providerId="ADAL" clId="{77306499-61C1-4CCE-8461-936F6D3BC3B6}" dt="2022-07-21T04:10:17.002" v="715"/>
        <pc:sldMkLst>
          <pc:docMk/>
          <pc:sldMk cId="258404324" sldId="2076138987"/>
        </pc:sldMkLst>
      </pc:sldChg>
      <pc:sldChg chg="modSp mod modAnim">
        <pc:chgData name="Dogan Erisen (IFG)" userId="8131aff8-501e-44a9-abc0-b19cc3e074d6" providerId="ADAL" clId="{77306499-61C1-4CCE-8461-936F6D3BC3B6}" dt="2022-07-21T14:37:05.612" v="762" actId="20577"/>
        <pc:sldMkLst>
          <pc:docMk/>
          <pc:sldMk cId="629047787" sldId="2076138988"/>
        </pc:sldMkLst>
        <pc:spChg chg="mod">
          <ac:chgData name="Dogan Erisen (IFG)" userId="8131aff8-501e-44a9-abc0-b19cc3e074d6" providerId="ADAL" clId="{77306499-61C1-4CCE-8461-936F6D3BC3B6}" dt="2022-07-21T14:37:05.612" v="762" actId="20577"/>
          <ac:spMkLst>
            <pc:docMk/>
            <pc:sldMk cId="629047787" sldId="2076138988"/>
            <ac:spMk id="5" creationId="{72038883-8B63-3904-CEA0-A0F309B8E152}"/>
          </ac:spMkLst>
        </pc:spChg>
      </pc:sldChg>
      <pc:sldChg chg="modSp mod">
        <pc:chgData name="Dogan Erisen (IFG)" userId="8131aff8-501e-44a9-abc0-b19cc3e074d6" providerId="ADAL" clId="{77306499-61C1-4CCE-8461-936F6D3BC3B6}" dt="2022-07-21T01:20:55.594" v="161" actId="20577"/>
        <pc:sldMkLst>
          <pc:docMk/>
          <pc:sldMk cId="4001455028" sldId="2076138989"/>
        </pc:sldMkLst>
        <pc:spChg chg="mod">
          <ac:chgData name="Dogan Erisen (IFG)" userId="8131aff8-501e-44a9-abc0-b19cc3e074d6" providerId="ADAL" clId="{77306499-61C1-4CCE-8461-936F6D3BC3B6}" dt="2022-07-21T01:20:55.594" v="161" actId="20577"/>
          <ac:spMkLst>
            <pc:docMk/>
            <pc:sldMk cId="4001455028" sldId="2076138989"/>
            <ac:spMk id="3" creationId="{0DCB6EC2-A576-5D2E-138E-AAD2BB6D7AC3}"/>
          </ac:spMkLst>
        </pc:spChg>
      </pc:sldChg>
      <pc:sldChg chg="modSp mod">
        <pc:chgData name="Dogan Erisen (IFG)" userId="8131aff8-501e-44a9-abc0-b19cc3e074d6" providerId="ADAL" clId="{77306499-61C1-4CCE-8461-936F6D3BC3B6}" dt="2022-07-21T04:06:55.944" v="682" actId="20577"/>
        <pc:sldMkLst>
          <pc:docMk/>
          <pc:sldMk cId="3817608067" sldId="2076138991"/>
        </pc:sldMkLst>
        <pc:spChg chg="mod">
          <ac:chgData name="Dogan Erisen (IFG)" userId="8131aff8-501e-44a9-abc0-b19cc3e074d6" providerId="ADAL" clId="{77306499-61C1-4CCE-8461-936F6D3BC3B6}" dt="2022-07-21T04:06:55.944" v="682" actId="20577"/>
          <ac:spMkLst>
            <pc:docMk/>
            <pc:sldMk cId="3817608067" sldId="2076138991"/>
            <ac:spMk id="5" creationId="{F6EE13C2-EFC9-FE76-27BF-F21976A90090}"/>
          </ac:spMkLst>
        </pc:spChg>
      </pc:sldChg>
      <pc:sldChg chg="modSp mod ord">
        <pc:chgData name="Dogan Erisen (IFG)" userId="8131aff8-501e-44a9-abc0-b19cc3e074d6" providerId="ADAL" clId="{77306499-61C1-4CCE-8461-936F6D3BC3B6}" dt="2022-07-21T15:24:29.100" v="766"/>
        <pc:sldMkLst>
          <pc:docMk/>
          <pc:sldMk cId="214590639" sldId="2076138992"/>
        </pc:sldMkLst>
        <pc:spChg chg="mod">
          <ac:chgData name="Dogan Erisen (IFG)" userId="8131aff8-501e-44a9-abc0-b19cc3e074d6" providerId="ADAL" clId="{77306499-61C1-4CCE-8461-936F6D3BC3B6}" dt="2022-07-20T23:55:22.925" v="105" actId="20577"/>
          <ac:spMkLst>
            <pc:docMk/>
            <pc:sldMk cId="214590639" sldId="2076138992"/>
            <ac:spMk id="3" creationId="{BCD60143-F3C9-B1F0-5BE2-E58AFA92F246}"/>
          </ac:spMkLst>
        </pc:spChg>
      </pc:sldChg>
      <pc:sldChg chg="modSp mod">
        <pc:chgData name="Dogan Erisen (IFG)" userId="8131aff8-501e-44a9-abc0-b19cc3e074d6" providerId="ADAL" clId="{77306499-61C1-4CCE-8461-936F6D3BC3B6}" dt="2022-07-21T04:07:09.942" v="693" actId="20577"/>
        <pc:sldMkLst>
          <pc:docMk/>
          <pc:sldMk cId="3309786396" sldId="2076138993"/>
        </pc:sldMkLst>
        <pc:spChg chg="mod">
          <ac:chgData name="Dogan Erisen (IFG)" userId="8131aff8-501e-44a9-abc0-b19cc3e074d6" providerId="ADAL" clId="{77306499-61C1-4CCE-8461-936F6D3BC3B6}" dt="2022-07-21T04:07:09.942" v="693" actId="20577"/>
          <ac:spMkLst>
            <pc:docMk/>
            <pc:sldMk cId="3309786396" sldId="2076138993"/>
            <ac:spMk id="2" creationId="{6F38A6A1-32CF-4368-86E2-174851E9FA93}"/>
          </ac:spMkLst>
        </pc:spChg>
      </pc:sldChg>
      <pc:sldChg chg="modSp mod">
        <pc:chgData name="Dogan Erisen (IFG)" userId="8131aff8-501e-44a9-abc0-b19cc3e074d6" providerId="ADAL" clId="{77306499-61C1-4CCE-8461-936F6D3BC3B6}" dt="2022-07-20T23:56:14.868" v="126" actId="20577"/>
        <pc:sldMkLst>
          <pc:docMk/>
          <pc:sldMk cId="321535821" sldId="2076138995"/>
        </pc:sldMkLst>
        <pc:spChg chg="mod">
          <ac:chgData name="Dogan Erisen (IFG)" userId="8131aff8-501e-44a9-abc0-b19cc3e074d6" providerId="ADAL" clId="{77306499-61C1-4CCE-8461-936F6D3BC3B6}" dt="2022-07-20T23:56:14.868" v="126" actId="20577"/>
          <ac:spMkLst>
            <pc:docMk/>
            <pc:sldMk cId="321535821" sldId="2076138995"/>
            <ac:spMk id="2" creationId="{6F38A6A1-32CF-4368-86E2-174851E9FA93}"/>
          </ac:spMkLst>
        </pc:spChg>
      </pc:sldChg>
      <pc:sldChg chg="ord">
        <pc:chgData name="Dogan Erisen (IFG)" userId="8131aff8-501e-44a9-abc0-b19cc3e074d6" providerId="ADAL" clId="{77306499-61C1-4CCE-8461-936F6D3BC3B6}" dt="2022-07-21T14:11:41.624" v="756"/>
        <pc:sldMkLst>
          <pc:docMk/>
          <pc:sldMk cId="1894826569" sldId="2076138996"/>
        </pc:sldMkLst>
      </pc:sldChg>
      <pc:sldChg chg="modSp modAnim">
        <pc:chgData name="Dogan Erisen (IFG)" userId="8131aff8-501e-44a9-abc0-b19cc3e074d6" providerId="ADAL" clId="{77306499-61C1-4CCE-8461-936F6D3BC3B6}" dt="2022-07-21T04:07:26.461" v="700" actId="20577"/>
        <pc:sldMkLst>
          <pc:docMk/>
          <pc:sldMk cId="2462525" sldId="2076138998"/>
        </pc:sldMkLst>
        <pc:spChg chg="mod">
          <ac:chgData name="Dogan Erisen (IFG)" userId="8131aff8-501e-44a9-abc0-b19cc3e074d6" providerId="ADAL" clId="{77306499-61C1-4CCE-8461-936F6D3BC3B6}" dt="2022-07-21T04:07:26.461" v="700" actId="20577"/>
          <ac:spMkLst>
            <pc:docMk/>
            <pc:sldMk cId="2462525" sldId="2076138998"/>
            <ac:spMk id="4" creationId="{7413C300-BD28-441B-B548-17D855EDFA94}"/>
          </ac:spMkLst>
        </pc:spChg>
      </pc:sldChg>
      <pc:sldChg chg="addSp delSp modSp del mod">
        <pc:chgData name="Dogan Erisen (IFG)" userId="8131aff8-501e-44a9-abc0-b19cc3e074d6" providerId="ADAL" clId="{77306499-61C1-4CCE-8461-936F6D3BC3B6}" dt="2022-07-21T01:29:07.380" v="278" actId="47"/>
        <pc:sldMkLst>
          <pc:docMk/>
          <pc:sldMk cId="3467886982" sldId="2076138999"/>
        </pc:sldMkLst>
        <pc:spChg chg="mod">
          <ac:chgData name="Dogan Erisen (IFG)" userId="8131aff8-501e-44a9-abc0-b19cc3e074d6" providerId="ADAL" clId="{77306499-61C1-4CCE-8461-936F6D3BC3B6}" dt="2022-07-21T01:24:57.813" v="218" actId="20577"/>
          <ac:spMkLst>
            <pc:docMk/>
            <pc:sldMk cId="3467886982" sldId="2076138999"/>
            <ac:spMk id="2" creationId="{6F38A6A1-32CF-4368-86E2-174851E9FA93}"/>
          </ac:spMkLst>
        </pc:spChg>
        <pc:spChg chg="add del mod">
          <ac:chgData name="Dogan Erisen (IFG)" userId="8131aff8-501e-44a9-abc0-b19cc3e074d6" providerId="ADAL" clId="{77306499-61C1-4CCE-8461-936F6D3BC3B6}" dt="2022-07-21T01:25:34.859" v="268" actId="478"/>
          <ac:spMkLst>
            <pc:docMk/>
            <pc:sldMk cId="3467886982" sldId="2076138999"/>
            <ac:spMk id="4" creationId="{D0630657-642D-0756-0566-36799BECA350}"/>
          </ac:spMkLst>
        </pc:spChg>
      </pc:sldChg>
      <pc:sldChg chg="modSp mod ord">
        <pc:chgData name="Dogan Erisen (IFG)" userId="8131aff8-501e-44a9-abc0-b19cc3e074d6" providerId="ADAL" clId="{77306499-61C1-4CCE-8461-936F6D3BC3B6}" dt="2022-07-21T04:12:55.409" v="734" actId="20577"/>
        <pc:sldMkLst>
          <pc:docMk/>
          <pc:sldMk cId="2575244488" sldId="2076139000"/>
        </pc:sldMkLst>
        <pc:spChg chg="mod">
          <ac:chgData name="Dogan Erisen (IFG)" userId="8131aff8-501e-44a9-abc0-b19cc3e074d6" providerId="ADAL" clId="{77306499-61C1-4CCE-8461-936F6D3BC3B6}" dt="2022-07-21T04:12:55.409" v="734" actId="20577"/>
          <ac:spMkLst>
            <pc:docMk/>
            <pc:sldMk cId="2575244488" sldId="2076139000"/>
            <ac:spMk id="2" creationId="{6F38A6A1-32CF-4368-86E2-174851E9FA93}"/>
          </ac:spMkLst>
        </pc:spChg>
      </pc:sldChg>
      <pc:sldChg chg="del">
        <pc:chgData name="Dogan Erisen (IFG)" userId="8131aff8-501e-44a9-abc0-b19cc3e074d6" providerId="ADAL" clId="{77306499-61C1-4CCE-8461-936F6D3BC3B6}" dt="2022-07-21T01:28:17.381" v="277" actId="47"/>
        <pc:sldMkLst>
          <pc:docMk/>
          <pc:sldMk cId="286687721" sldId="2076139001"/>
        </pc:sldMkLst>
      </pc:sldChg>
      <pc:sldChg chg="modSp del mod ord">
        <pc:chgData name="Dogan Erisen (IFG)" userId="8131aff8-501e-44a9-abc0-b19cc3e074d6" providerId="ADAL" clId="{77306499-61C1-4CCE-8461-936F6D3BC3B6}" dt="2022-07-21T14:16:32.216" v="757" actId="47"/>
        <pc:sldMkLst>
          <pc:docMk/>
          <pc:sldMk cId="1648035261" sldId="2076139002"/>
        </pc:sldMkLst>
        <pc:spChg chg="mod">
          <ac:chgData name="Dogan Erisen (IFG)" userId="8131aff8-501e-44a9-abc0-b19cc3e074d6" providerId="ADAL" clId="{77306499-61C1-4CCE-8461-936F6D3BC3B6}" dt="2022-07-20T23:54:06.139" v="47" actId="20577"/>
          <ac:spMkLst>
            <pc:docMk/>
            <pc:sldMk cId="1648035261" sldId="2076139002"/>
            <ac:spMk id="2" creationId="{6F38A6A1-32CF-4368-86E2-174851E9FA93}"/>
          </ac:spMkLst>
        </pc:spChg>
      </pc:sldChg>
      <pc:sldChg chg="addSp modSp new add del mod ord">
        <pc:chgData name="Dogan Erisen (IFG)" userId="8131aff8-501e-44a9-abc0-b19cc3e074d6" providerId="ADAL" clId="{77306499-61C1-4CCE-8461-936F6D3BC3B6}" dt="2022-07-21T07:31:59.126" v="738"/>
        <pc:sldMkLst>
          <pc:docMk/>
          <pc:sldMk cId="4118278833" sldId="2076139003"/>
        </pc:sldMkLst>
        <pc:spChg chg="add mod">
          <ac:chgData name="Dogan Erisen (IFG)" userId="8131aff8-501e-44a9-abc0-b19cc3e074d6" providerId="ADAL" clId="{77306499-61C1-4CCE-8461-936F6D3BC3B6}" dt="2022-07-21T01:32:02.851" v="294" actId="20577"/>
          <ac:spMkLst>
            <pc:docMk/>
            <pc:sldMk cId="4118278833" sldId="2076139003"/>
            <ac:spMk id="3" creationId="{A27170BC-F03D-1A58-5D91-C0B96E9AD561}"/>
          </ac:spMkLst>
        </pc:spChg>
      </pc:sldChg>
      <pc:sldChg chg="addSp modSp new mod">
        <pc:chgData name="Dogan Erisen (IFG)" userId="8131aff8-501e-44a9-abc0-b19cc3e074d6" providerId="ADAL" clId="{77306499-61C1-4CCE-8461-936F6D3BC3B6}" dt="2022-07-21T15:27:11.652" v="775" actId="20577"/>
        <pc:sldMkLst>
          <pc:docMk/>
          <pc:sldMk cId="1718829150" sldId="2076139004"/>
        </pc:sldMkLst>
        <pc:spChg chg="add mod">
          <ac:chgData name="Dogan Erisen (IFG)" userId="8131aff8-501e-44a9-abc0-b19cc3e074d6" providerId="ADAL" clId="{77306499-61C1-4CCE-8461-936F6D3BC3B6}" dt="2022-07-21T15:27:11.652" v="775" actId="20577"/>
          <ac:spMkLst>
            <pc:docMk/>
            <pc:sldMk cId="1718829150" sldId="2076139004"/>
            <ac:spMk id="3" creationId="{98BC8D3E-3CEE-95A3-435E-129C8B3BE8A2}"/>
          </ac:spMkLst>
        </pc:spChg>
        <pc:spChg chg="add mod">
          <ac:chgData name="Dogan Erisen (IFG)" userId="8131aff8-501e-44a9-abc0-b19cc3e074d6" providerId="ADAL" clId="{77306499-61C1-4CCE-8461-936F6D3BC3B6}" dt="2022-07-21T01:25:38.892" v="270" actId="1076"/>
          <ac:spMkLst>
            <pc:docMk/>
            <pc:sldMk cId="1718829150" sldId="2076139004"/>
            <ac:spMk id="4" creationId="{2E2575EF-A74B-F48C-F8C6-FA21ADB7E422}"/>
          </ac:spMkLst>
        </pc:spChg>
      </pc:sldChg>
      <pc:sldChg chg="new del">
        <pc:chgData name="Dogan Erisen (IFG)" userId="8131aff8-501e-44a9-abc0-b19cc3e074d6" providerId="ADAL" clId="{77306499-61C1-4CCE-8461-936F6D3BC3B6}" dt="2022-07-21T00:13:52.563" v="131" actId="47"/>
        <pc:sldMkLst>
          <pc:docMk/>
          <pc:sldMk cId="2469976629" sldId="2076139004"/>
        </pc:sldMkLst>
      </pc:sldChg>
      <pc:sldChg chg="new del">
        <pc:chgData name="Dogan Erisen (IFG)" userId="8131aff8-501e-44a9-abc0-b19cc3e074d6" providerId="ADAL" clId="{77306499-61C1-4CCE-8461-936F6D3BC3B6}" dt="2022-07-21T01:57:33.882" v="388" actId="47"/>
        <pc:sldMkLst>
          <pc:docMk/>
          <pc:sldMk cId="2667512583" sldId="2076139005"/>
        </pc:sldMkLst>
      </pc:sldChg>
      <pc:sldChg chg="modSp add mod ord">
        <pc:chgData name="Dogan Erisen (IFG)" userId="8131aff8-501e-44a9-abc0-b19cc3e074d6" providerId="ADAL" clId="{77306499-61C1-4CCE-8461-936F6D3BC3B6}" dt="2022-07-21T15:24:10.571" v="764"/>
        <pc:sldMkLst>
          <pc:docMk/>
          <pc:sldMk cId="4288629730" sldId="2076139006"/>
        </pc:sldMkLst>
        <pc:spChg chg="mod">
          <ac:chgData name="Dogan Erisen (IFG)" userId="8131aff8-501e-44a9-abc0-b19cc3e074d6" providerId="ADAL" clId="{77306499-61C1-4CCE-8461-936F6D3BC3B6}" dt="2022-07-21T01:57:38.399" v="396" actId="20577"/>
          <ac:spMkLst>
            <pc:docMk/>
            <pc:sldMk cId="4288629730" sldId="2076139006"/>
            <ac:spMk id="2" creationId="{6F38A6A1-32CF-4368-86E2-174851E9FA93}"/>
          </ac:spMkLst>
        </pc:spChg>
      </pc:sldChg>
      <pc:sldMasterChg chg="delSldLayout">
        <pc:chgData name="Dogan Erisen (IFG)" userId="8131aff8-501e-44a9-abc0-b19cc3e074d6" providerId="ADAL" clId="{77306499-61C1-4CCE-8461-936F6D3BC3B6}" dt="2022-07-21T00:43:31.305" v="144" actId="2696"/>
        <pc:sldMasterMkLst>
          <pc:docMk/>
          <pc:sldMasterMk cId="434508665" sldId="2147483665"/>
        </pc:sldMasterMkLst>
        <pc:sldLayoutChg chg="del">
          <pc:chgData name="Dogan Erisen (IFG)" userId="8131aff8-501e-44a9-abc0-b19cc3e074d6" providerId="ADAL" clId="{77306499-61C1-4CCE-8461-936F6D3BC3B6}" dt="2022-07-21T00:43:31.305" v="144" actId="2696"/>
          <pc:sldLayoutMkLst>
            <pc:docMk/>
            <pc:sldMasterMk cId="434508665" sldId="2147483665"/>
            <pc:sldLayoutMk cId="2414595808" sldId="2147483678"/>
          </pc:sldLayoutMkLst>
        </pc:sldLayoutChg>
      </pc:sldMasterChg>
      <pc:sldMasterChg chg="del delSldLayout">
        <pc:chgData name="Dogan Erisen (IFG)" userId="8131aff8-501e-44a9-abc0-b19cc3e074d6" providerId="ADAL" clId="{77306499-61C1-4CCE-8461-936F6D3BC3B6}" dt="2022-07-21T01:05:47.350" v="155" actId="47"/>
        <pc:sldMasterMkLst>
          <pc:docMk/>
          <pc:sldMasterMk cId="135734965" sldId="2147483685"/>
        </pc:sldMasterMkLst>
        <pc:sldLayoutChg chg="del">
          <pc:chgData name="Dogan Erisen (IFG)" userId="8131aff8-501e-44a9-abc0-b19cc3e074d6" providerId="ADAL" clId="{77306499-61C1-4CCE-8461-936F6D3BC3B6}" dt="2022-07-21T01:05:47.350" v="155" actId="47"/>
          <pc:sldLayoutMkLst>
            <pc:docMk/>
            <pc:sldMasterMk cId="135734965" sldId="2147483685"/>
            <pc:sldLayoutMk cId="658565182" sldId="2147483686"/>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1197288735" sldId="2147483687"/>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3040012200" sldId="2147483688"/>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2213635519" sldId="2147483689"/>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288979107" sldId="2147483690"/>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1254457775" sldId="2147483691"/>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1268101913" sldId="2147483692"/>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4076410014" sldId="2147483693"/>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1553748992" sldId="2147483694"/>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170880717" sldId="2147483695"/>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793471918" sldId="2147483696"/>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2392788805" sldId="2147483697"/>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2226125780" sldId="2147483698"/>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3176887570" sldId="2147483699"/>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3911262864" sldId="2147483700"/>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4128879601" sldId="2147483701"/>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2040881811" sldId="2147483702"/>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2868368170" sldId="2147483703"/>
          </pc:sldLayoutMkLst>
        </pc:sldLayoutChg>
        <pc:sldLayoutChg chg="del">
          <pc:chgData name="Dogan Erisen (IFG)" userId="8131aff8-501e-44a9-abc0-b19cc3e074d6" providerId="ADAL" clId="{77306499-61C1-4CCE-8461-936F6D3BC3B6}" dt="2022-07-21T01:05:47.350" v="155" actId="47"/>
          <pc:sldLayoutMkLst>
            <pc:docMk/>
            <pc:sldMasterMk cId="135734965" sldId="2147483685"/>
            <pc:sldLayoutMk cId="3941814135" sldId="2147483704"/>
          </pc:sldLayoutMkLst>
        </pc:sldLayoutChg>
      </pc:sldMasterChg>
    </pc:docChg>
  </pc:docChgLst>
  <pc:docChgLst>
    <pc:chgData name="Salman Salem (IFG)" userId="S::v-ssalem@microsoft.com::e796be6a-1850-44d4-85c4-a7a2e23a5c6f" providerId="AD" clId="Web-{77F816E4-8F67-4B65-BE5C-94497076D38B}"/>
    <pc:docChg chg="addSld delSld modSld sldOrd">
      <pc:chgData name="Salman Salem (IFG)" userId="S::v-ssalem@microsoft.com::e796be6a-1850-44d4-85c4-a7a2e23a5c6f" providerId="AD" clId="Web-{77F816E4-8F67-4B65-BE5C-94497076D38B}" dt="2022-07-21T01:05:30.843" v="32"/>
      <pc:docMkLst>
        <pc:docMk/>
      </pc:docMkLst>
      <pc:sldChg chg="addSp delSp modSp">
        <pc:chgData name="Salman Salem (IFG)" userId="S::v-ssalem@microsoft.com::e796be6a-1850-44d4-85c4-a7a2e23a5c6f" providerId="AD" clId="Web-{77F816E4-8F67-4B65-BE5C-94497076D38B}" dt="2022-07-20T23:44:47.036" v="6" actId="1076"/>
        <pc:sldMkLst>
          <pc:docMk/>
          <pc:sldMk cId="383206734" sldId="2076138903"/>
        </pc:sldMkLst>
        <pc:picChg chg="add del mod">
          <ac:chgData name="Salman Salem (IFG)" userId="S::v-ssalem@microsoft.com::e796be6a-1850-44d4-85c4-a7a2e23a5c6f" providerId="AD" clId="Web-{77F816E4-8F67-4B65-BE5C-94497076D38B}" dt="2022-07-20T23:44:47.036" v="6" actId="1076"/>
          <ac:picMkLst>
            <pc:docMk/>
            <pc:sldMk cId="383206734" sldId="2076138903"/>
            <ac:picMk id="7" creationId="{48347725-BCD5-445D-A1A5-3077E1647DDE}"/>
          </ac:picMkLst>
        </pc:picChg>
      </pc:sldChg>
      <pc:sldChg chg="modSp">
        <pc:chgData name="Salman Salem (IFG)" userId="S::v-ssalem@microsoft.com::e796be6a-1850-44d4-85c4-a7a2e23a5c6f" providerId="AD" clId="Web-{77F816E4-8F67-4B65-BE5C-94497076D38B}" dt="2022-07-21T00:52:32.556" v="21" actId="20577"/>
        <pc:sldMkLst>
          <pc:docMk/>
          <pc:sldMk cId="4208066181" sldId="2076138923"/>
        </pc:sldMkLst>
        <pc:spChg chg="mod">
          <ac:chgData name="Salman Salem (IFG)" userId="S::v-ssalem@microsoft.com::e796be6a-1850-44d4-85c4-a7a2e23a5c6f" providerId="AD" clId="Web-{77F816E4-8F67-4B65-BE5C-94497076D38B}" dt="2022-07-21T00:52:32.556" v="21" actId="20577"/>
          <ac:spMkLst>
            <pc:docMk/>
            <pc:sldMk cId="4208066181" sldId="2076138923"/>
            <ac:spMk id="6" creationId="{857B4CBB-EE08-4A97-8CF1-2F08861A3F4F}"/>
          </ac:spMkLst>
        </pc:spChg>
      </pc:sldChg>
      <pc:sldChg chg="modSp">
        <pc:chgData name="Salman Salem (IFG)" userId="S::v-ssalem@microsoft.com::e796be6a-1850-44d4-85c4-a7a2e23a5c6f" providerId="AD" clId="Web-{77F816E4-8F67-4B65-BE5C-94497076D38B}" dt="2022-07-21T00:31:28.836" v="19" actId="20577"/>
        <pc:sldMkLst>
          <pc:docMk/>
          <pc:sldMk cId="1916456342" sldId="2076138942"/>
        </pc:sldMkLst>
        <pc:spChg chg="mod">
          <ac:chgData name="Salman Salem (IFG)" userId="S::v-ssalem@microsoft.com::e796be6a-1850-44d4-85c4-a7a2e23a5c6f" providerId="AD" clId="Web-{77F816E4-8F67-4B65-BE5C-94497076D38B}" dt="2022-07-21T00:31:28.836" v="19" actId="20577"/>
          <ac:spMkLst>
            <pc:docMk/>
            <pc:sldMk cId="1916456342" sldId="2076138942"/>
            <ac:spMk id="6" creationId="{857B4CBB-EE08-4A97-8CF1-2F08861A3F4F}"/>
          </ac:spMkLst>
        </pc:spChg>
      </pc:sldChg>
      <pc:sldChg chg="ord">
        <pc:chgData name="Salman Salem (IFG)" userId="S::v-ssalem@microsoft.com::e796be6a-1850-44d4-85c4-a7a2e23a5c6f" providerId="AD" clId="Web-{77F816E4-8F67-4B65-BE5C-94497076D38B}" dt="2022-07-21T00:59:35.082" v="22"/>
        <pc:sldMkLst>
          <pc:docMk/>
          <pc:sldMk cId="2655607827" sldId="2076138990"/>
        </pc:sldMkLst>
      </pc:sldChg>
      <pc:sldChg chg="ord">
        <pc:chgData name="Salman Salem (IFG)" userId="S::v-ssalem@microsoft.com::e796be6a-1850-44d4-85c4-a7a2e23a5c6f" providerId="AD" clId="Web-{77F816E4-8F67-4B65-BE5C-94497076D38B}" dt="2022-07-21T00:52:05.054" v="20"/>
        <pc:sldMkLst>
          <pc:docMk/>
          <pc:sldMk cId="2462525" sldId="2076138998"/>
        </pc:sldMkLst>
      </pc:sldChg>
      <pc:sldChg chg="addSp modSp new del">
        <pc:chgData name="Salman Salem (IFG)" userId="S::v-ssalem@microsoft.com::e796be6a-1850-44d4-85c4-a7a2e23a5c6f" providerId="AD" clId="Web-{77F816E4-8F67-4B65-BE5C-94497076D38B}" dt="2022-07-21T01:05:30.843" v="32"/>
        <pc:sldMkLst>
          <pc:docMk/>
          <pc:sldMk cId="721261760" sldId="2076139004"/>
        </pc:sldMkLst>
        <pc:spChg chg="add mod">
          <ac:chgData name="Salman Salem (IFG)" userId="S::v-ssalem@microsoft.com::e796be6a-1850-44d4-85c4-a7a2e23a5c6f" providerId="AD" clId="Web-{77F816E4-8F67-4B65-BE5C-94497076D38B}" dt="2022-07-21T01:04:57.216" v="31" actId="20577"/>
          <ac:spMkLst>
            <pc:docMk/>
            <pc:sldMk cId="721261760" sldId="2076139004"/>
            <ac:spMk id="2" creationId="{59D54E8D-3D6D-A001-F2DF-F4CF782A46A4}"/>
          </ac:spMkLst>
        </pc:spChg>
      </pc:sldChg>
    </pc:docChg>
  </pc:docChgLst>
  <pc:docChgLst>
    <pc:chgData name="Dogan" userId="8131aff8-501e-44a9-abc0-b19cc3e074d6" providerId="ADAL" clId="{8EEE0A90-6B65-4B20-A934-91E6B87F13F0}"/>
    <pc:docChg chg="addSld delSld modSld sldOrd modMainMaster">
      <pc:chgData name="Dogan" userId="8131aff8-501e-44a9-abc0-b19cc3e074d6" providerId="ADAL" clId="{8EEE0A90-6B65-4B20-A934-91E6B87F13F0}" dt="2022-07-20T21:25:00.057" v="309"/>
      <pc:docMkLst>
        <pc:docMk/>
      </pc:docMkLst>
      <pc:sldChg chg="ord">
        <pc:chgData name="Dogan" userId="8131aff8-501e-44a9-abc0-b19cc3e074d6" providerId="ADAL" clId="{8EEE0A90-6B65-4B20-A934-91E6B87F13F0}" dt="2022-07-20T19:42:49.743" v="3"/>
        <pc:sldMkLst>
          <pc:docMk/>
          <pc:sldMk cId="1946698888" sldId="268"/>
        </pc:sldMkLst>
      </pc:sldChg>
      <pc:sldChg chg="ord">
        <pc:chgData name="Dogan" userId="8131aff8-501e-44a9-abc0-b19cc3e074d6" providerId="ADAL" clId="{8EEE0A90-6B65-4B20-A934-91E6B87F13F0}" dt="2022-07-20T19:11:18.275" v="0"/>
        <pc:sldMkLst>
          <pc:docMk/>
          <pc:sldMk cId="418182393" sldId="277"/>
        </pc:sldMkLst>
      </pc:sldChg>
      <pc:sldChg chg="ord">
        <pc:chgData name="Dogan" userId="8131aff8-501e-44a9-abc0-b19cc3e074d6" providerId="ADAL" clId="{8EEE0A90-6B65-4B20-A934-91E6B87F13F0}" dt="2022-07-20T19:14:36.141" v="1"/>
        <pc:sldMkLst>
          <pc:docMk/>
          <pc:sldMk cId="2147749678" sldId="278"/>
        </pc:sldMkLst>
      </pc:sldChg>
      <pc:sldChg chg="add">
        <pc:chgData name="Dogan" userId="8131aff8-501e-44a9-abc0-b19cc3e074d6" providerId="ADAL" clId="{8EEE0A90-6B65-4B20-A934-91E6B87F13F0}" dt="2022-07-20T20:11:39.440" v="275"/>
        <pc:sldMkLst>
          <pc:docMk/>
          <pc:sldMk cId="896903758" sldId="11701"/>
        </pc:sldMkLst>
      </pc:sldChg>
      <pc:sldChg chg="addSp modSp add">
        <pc:chgData name="Dogan" userId="8131aff8-501e-44a9-abc0-b19cc3e074d6" providerId="ADAL" clId="{8EEE0A90-6B65-4B20-A934-91E6B87F13F0}" dt="2022-07-20T19:54:52.386" v="6"/>
        <pc:sldMkLst>
          <pc:docMk/>
          <pc:sldMk cId="2669305560" sldId="2076138207"/>
        </pc:sldMkLst>
        <pc:spChg chg="add mod">
          <ac:chgData name="Dogan" userId="8131aff8-501e-44a9-abc0-b19cc3e074d6" providerId="ADAL" clId="{8EEE0A90-6B65-4B20-A934-91E6B87F13F0}" dt="2022-07-20T19:54:47.217" v="5"/>
          <ac:spMkLst>
            <pc:docMk/>
            <pc:sldMk cId="2669305560" sldId="2076138207"/>
            <ac:spMk id="8" creationId="{3371558D-BD91-A6DD-1CAF-DCE1BBFB997B}"/>
          </ac:spMkLst>
        </pc:spChg>
        <pc:spChg chg="add mod">
          <ac:chgData name="Dogan" userId="8131aff8-501e-44a9-abc0-b19cc3e074d6" providerId="ADAL" clId="{8EEE0A90-6B65-4B20-A934-91E6B87F13F0}" dt="2022-07-20T19:54:52.386" v="6"/>
          <ac:spMkLst>
            <pc:docMk/>
            <pc:sldMk cId="2669305560" sldId="2076138207"/>
            <ac:spMk id="9" creationId="{F85670E8-3820-8DCD-69D2-F4CB9C429E98}"/>
          </ac:spMkLst>
        </pc:spChg>
      </pc:sldChg>
      <pc:sldChg chg="modSp add modAnim">
        <pc:chgData name="Dogan" userId="8131aff8-501e-44a9-abc0-b19cc3e074d6" providerId="ADAL" clId="{8EEE0A90-6B65-4B20-A934-91E6B87F13F0}" dt="2022-07-20T19:59:00.788" v="244" actId="20577"/>
        <pc:sldMkLst>
          <pc:docMk/>
          <pc:sldMk cId="426918691" sldId="2076138216"/>
        </pc:sldMkLst>
        <pc:spChg chg="mod">
          <ac:chgData name="Dogan" userId="8131aff8-501e-44a9-abc0-b19cc3e074d6" providerId="ADAL" clId="{8EEE0A90-6B65-4B20-A934-91E6B87F13F0}" dt="2022-07-20T19:59:00.788" v="244" actId="20577"/>
          <ac:spMkLst>
            <pc:docMk/>
            <pc:sldMk cId="426918691" sldId="2076138216"/>
            <ac:spMk id="6" creationId="{460D15DF-EF97-44E8-BCDF-D3F111A97291}"/>
          </ac:spMkLst>
        </pc:spChg>
      </pc:sldChg>
      <pc:sldChg chg="add">
        <pc:chgData name="Dogan" userId="8131aff8-501e-44a9-abc0-b19cc3e074d6" providerId="ADAL" clId="{8EEE0A90-6B65-4B20-A934-91E6B87F13F0}" dt="2022-07-20T19:59:26.635" v="245"/>
        <pc:sldMkLst>
          <pc:docMk/>
          <pc:sldMk cId="1060025847" sldId="2076138217"/>
        </pc:sldMkLst>
      </pc:sldChg>
      <pc:sldChg chg="add del">
        <pc:chgData name="Dogan" userId="8131aff8-501e-44a9-abc0-b19cc3e074d6" providerId="ADAL" clId="{8EEE0A90-6B65-4B20-A934-91E6B87F13F0}" dt="2022-07-20T20:12:08.665" v="278"/>
        <pc:sldMkLst>
          <pc:docMk/>
          <pc:sldMk cId="2317663065" sldId="2076138890"/>
        </pc:sldMkLst>
      </pc:sldChg>
      <pc:sldChg chg="addSp modSp add setBg">
        <pc:chgData name="Dogan" userId="8131aff8-501e-44a9-abc0-b19cc3e074d6" providerId="ADAL" clId="{8EEE0A90-6B65-4B20-A934-91E6B87F13F0}" dt="2022-07-20T20:23:13.080" v="301"/>
        <pc:sldMkLst>
          <pc:docMk/>
          <pc:sldMk cId="383206734" sldId="2076138903"/>
        </pc:sldMkLst>
        <pc:spChg chg="add mod">
          <ac:chgData name="Dogan" userId="8131aff8-501e-44a9-abc0-b19cc3e074d6" providerId="ADAL" clId="{8EEE0A90-6B65-4B20-A934-91E6B87F13F0}" dt="2022-07-20T20:14:13.104" v="280"/>
          <ac:spMkLst>
            <pc:docMk/>
            <pc:sldMk cId="383206734" sldId="2076138903"/>
            <ac:spMk id="13" creationId="{791ED35A-C921-C00C-B5C4-CC6C92F5380D}"/>
          </ac:spMkLst>
        </pc:spChg>
        <pc:spChg chg="add mod">
          <ac:chgData name="Dogan" userId="8131aff8-501e-44a9-abc0-b19cc3e074d6" providerId="ADAL" clId="{8EEE0A90-6B65-4B20-A934-91E6B87F13F0}" dt="2022-07-20T20:14:13.104" v="280"/>
          <ac:spMkLst>
            <pc:docMk/>
            <pc:sldMk cId="383206734" sldId="2076138903"/>
            <ac:spMk id="14" creationId="{AFB91A4B-AB6A-9760-14F8-08A3578206C3}"/>
          </ac:spMkLst>
        </pc:spChg>
        <pc:spChg chg="add mod">
          <ac:chgData name="Dogan" userId="8131aff8-501e-44a9-abc0-b19cc3e074d6" providerId="ADAL" clId="{8EEE0A90-6B65-4B20-A934-91E6B87F13F0}" dt="2022-07-20T20:14:13.104" v="280"/>
          <ac:spMkLst>
            <pc:docMk/>
            <pc:sldMk cId="383206734" sldId="2076138903"/>
            <ac:spMk id="15" creationId="{4EBB9243-C333-497C-3479-97CAC926F239}"/>
          </ac:spMkLst>
        </pc:spChg>
      </pc:sldChg>
      <pc:sldChg chg="add del">
        <pc:chgData name="Dogan" userId="8131aff8-501e-44a9-abc0-b19cc3e074d6" providerId="ADAL" clId="{8EEE0A90-6B65-4B20-A934-91E6B87F13F0}" dt="2022-07-20T20:16:38.894" v="282"/>
        <pc:sldMkLst>
          <pc:docMk/>
          <pc:sldMk cId="2567748712" sldId="2076138908"/>
        </pc:sldMkLst>
      </pc:sldChg>
      <pc:sldChg chg="add">
        <pc:chgData name="Dogan" userId="8131aff8-501e-44a9-abc0-b19cc3e074d6" providerId="ADAL" clId="{8EEE0A90-6B65-4B20-A934-91E6B87F13F0}" dt="2022-07-20T20:16:46.923" v="283"/>
        <pc:sldMkLst>
          <pc:docMk/>
          <pc:sldMk cId="3377212424" sldId="2076138936"/>
        </pc:sldMkLst>
      </pc:sldChg>
      <pc:sldChg chg="add">
        <pc:chgData name="Dogan" userId="8131aff8-501e-44a9-abc0-b19cc3e074d6" providerId="ADAL" clId="{8EEE0A90-6B65-4B20-A934-91E6B87F13F0}" dt="2022-07-20T19:59:33.837" v="246"/>
        <pc:sldMkLst>
          <pc:docMk/>
          <pc:sldMk cId="1775615880" sldId="2076138943"/>
        </pc:sldMkLst>
      </pc:sldChg>
      <pc:sldChg chg="addSp delSp modSp add">
        <pc:chgData name="Dogan" userId="8131aff8-501e-44a9-abc0-b19cc3e074d6" providerId="ADAL" clId="{8EEE0A90-6B65-4B20-A934-91E6B87F13F0}" dt="2022-07-20T20:00:53.727" v="255"/>
        <pc:sldMkLst>
          <pc:docMk/>
          <pc:sldMk cId="530643868" sldId="2076138944"/>
        </pc:sldMkLst>
        <pc:spChg chg="add mod">
          <ac:chgData name="Dogan" userId="8131aff8-501e-44a9-abc0-b19cc3e074d6" providerId="ADAL" clId="{8EEE0A90-6B65-4B20-A934-91E6B87F13F0}" dt="2022-07-20T20:00:41.863" v="253"/>
          <ac:spMkLst>
            <pc:docMk/>
            <pc:sldMk cId="530643868" sldId="2076138944"/>
            <ac:spMk id="6" creationId="{CC4E98CA-75CB-4F6B-CF5A-1C93DD3E44C0}"/>
          </ac:spMkLst>
        </pc:spChg>
        <pc:spChg chg="add mod">
          <ac:chgData name="Dogan" userId="8131aff8-501e-44a9-abc0-b19cc3e074d6" providerId="ADAL" clId="{8EEE0A90-6B65-4B20-A934-91E6B87F13F0}" dt="2022-07-20T20:00:47.305" v="254"/>
          <ac:spMkLst>
            <pc:docMk/>
            <pc:sldMk cId="530643868" sldId="2076138944"/>
            <ac:spMk id="7" creationId="{8DC766C5-BE9D-977C-04BC-9AC42BAD32D4}"/>
          </ac:spMkLst>
        </pc:spChg>
        <pc:spChg chg="add mod">
          <ac:chgData name="Dogan" userId="8131aff8-501e-44a9-abc0-b19cc3e074d6" providerId="ADAL" clId="{8EEE0A90-6B65-4B20-A934-91E6B87F13F0}" dt="2022-07-20T20:00:53.727" v="255"/>
          <ac:spMkLst>
            <pc:docMk/>
            <pc:sldMk cId="530643868" sldId="2076138944"/>
            <ac:spMk id="8" creationId="{D02A9F52-A113-5D9F-C714-41E018486805}"/>
          </ac:spMkLst>
        </pc:spChg>
        <pc:picChg chg="add mod">
          <ac:chgData name="Dogan" userId="8131aff8-501e-44a9-abc0-b19cc3e074d6" providerId="ADAL" clId="{8EEE0A90-6B65-4B20-A934-91E6B87F13F0}" dt="2022-07-20T20:00:20.772" v="248"/>
          <ac:picMkLst>
            <pc:docMk/>
            <pc:sldMk cId="530643868" sldId="2076138944"/>
            <ac:picMk id="3" creationId="{73076F7F-F40D-E4CD-A843-FD543CBA0487}"/>
          </ac:picMkLst>
        </pc:picChg>
        <pc:picChg chg="add del mod">
          <ac:chgData name="Dogan" userId="8131aff8-501e-44a9-abc0-b19cc3e074d6" providerId="ADAL" clId="{8EEE0A90-6B65-4B20-A934-91E6B87F13F0}" dt="2022-07-20T20:00:33.120" v="250"/>
          <ac:picMkLst>
            <pc:docMk/>
            <pc:sldMk cId="530643868" sldId="2076138944"/>
            <ac:picMk id="4" creationId="{C355F2A0-01D7-8BB1-B567-7086BDFDFAD0}"/>
          </ac:picMkLst>
        </pc:picChg>
        <pc:picChg chg="add del mod">
          <ac:chgData name="Dogan" userId="8131aff8-501e-44a9-abc0-b19cc3e074d6" providerId="ADAL" clId="{8EEE0A90-6B65-4B20-A934-91E6B87F13F0}" dt="2022-07-20T20:00:37.118" v="252"/>
          <ac:picMkLst>
            <pc:docMk/>
            <pc:sldMk cId="530643868" sldId="2076138944"/>
            <ac:picMk id="5" creationId="{14E81674-7D91-1D2F-2741-BEE2D07FA1EA}"/>
          </ac:picMkLst>
        </pc:picChg>
      </pc:sldChg>
      <pc:sldChg chg="addSp modSp add">
        <pc:chgData name="Dogan" userId="8131aff8-501e-44a9-abc0-b19cc3e074d6" providerId="ADAL" clId="{8EEE0A90-6B65-4B20-A934-91E6B87F13F0}" dt="2022-07-20T20:01:25.691" v="258"/>
        <pc:sldMkLst>
          <pc:docMk/>
          <pc:sldMk cId="1233602559" sldId="2076138945"/>
        </pc:sldMkLst>
        <pc:spChg chg="add mod">
          <ac:chgData name="Dogan" userId="8131aff8-501e-44a9-abc0-b19cc3e074d6" providerId="ADAL" clId="{8EEE0A90-6B65-4B20-A934-91E6B87F13F0}" dt="2022-07-20T20:01:20.538" v="257"/>
          <ac:spMkLst>
            <pc:docMk/>
            <pc:sldMk cId="1233602559" sldId="2076138945"/>
            <ac:spMk id="3" creationId="{10EDA846-4573-D6CD-3722-B12D423F3EC2}"/>
          </ac:spMkLst>
        </pc:spChg>
        <pc:spChg chg="add mod">
          <ac:chgData name="Dogan" userId="8131aff8-501e-44a9-abc0-b19cc3e074d6" providerId="ADAL" clId="{8EEE0A90-6B65-4B20-A934-91E6B87F13F0}" dt="2022-07-20T20:01:25.691" v="258"/>
          <ac:spMkLst>
            <pc:docMk/>
            <pc:sldMk cId="1233602559" sldId="2076138945"/>
            <ac:spMk id="4" creationId="{1274F377-C7A5-2B79-0F07-153A719253C0}"/>
          </ac:spMkLst>
        </pc:spChg>
      </pc:sldChg>
      <pc:sldChg chg="add">
        <pc:chgData name="Dogan" userId="8131aff8-501e-44a9-abc0-b19cc3e074d6" providerId="ADAL" clId="{8EEE0A90-6B65-4B20-A934-91E6B87F13F0}" dt="2022-07-20T20:01:50.162" v="259"/>
        <pc:sldMkLst>
          <pc:docMk/>
          <pc:sldMk cId="1486057230" sldId="2076138946"/>
        </pc:sldMkLst>
      </pc:sldChg>
      <pc:sldChg chg="add">
        <pc:chgData name="Dogan" userId="8131aff8-501e-44a9-abc0-b19cc3e074d6" providerId="ADAL" clId="{8EEE0A90-6B65-4B20-A934-91E6B87F13F0}" dt="2022-07-20T20:06:07.160" v="260"/>
        <pc:sldMkLst>
          <pc:docMk/>
          <pc:sldMk cId="1513929799" sldId="2076138977"/>
        </pc:sldMkLst>
      </pc:sldChg>
      <pc:sldChg chg="add">
        <pc:chgData name="Dogan" userId="8131aff8-501e-44a9-abc0-b19cc3e074d6" providerId="ADAL" clId="{8EEE0A90-6B65-4B20-A934-91E6B87F13F0}" dt="2022-07-20T20:06:17.649" v="261"/>
        <pc:sldMkLst>
          <pc:docMk/>
          <pc:sldMk cId="3445975985" sldId="2076138978"/>
        </pc:sldMkLst>
      </pc:sldChg>
      <pc:sldChg chg="add">
        <pc:chgData name="Dogan" userId="8131aff8-501e-44a9-abc0-b19cc3e074d6" providerId="ADAL" clId="{8EEE0A90-6B65-4B20-A934-91E6B87F13F0}" dt="2022-07-20T20:06:25.847" v="262"/>
        <pc:sldMkLst>
          <pc:docMk/>
          <pc:sldMk cId="1419257610" sldId="2076138979"/>
        </pc:sldMkLst>
      </pc:sldChg>
      <pc:sldChg chg="add">
        <pc:chgData name="Dogan" userId="8131aff8-501e-44a9-abc0-b19cc3e074d6" providerId="ADAL" clId="{8EEE0A90-6B65-4B20-A934-91E6B87F13F0}" dt="2022-07-20T20:06:33.390" v="263"/>
        <pc:sldMkLst>
          <pc:docMk/>
          <pc:sldMk cId="4163885261" sldId="2076138980"/>
        </pc:sldMkLst>
      </pc:sldChg>
      <pc:sldChg chg="add ord">
        <pc:chgData name="Dogan" userId="8131aff8-501e-44a9-abc0-b19cc3e074d6" providerId="ADAL" clId="{8EEE0A90-6B65-4B20-A934-91E6B87F13F0}" dt="2022-07-20T20:26:34.728" v="306"/>
        <pc:sldMkLst>
          <pc:docMk/>
          <pc:sldMk cId="3868673571" sldId="2076138981"/>
        </pc:sldMkLst>
      </pc:sldChg>
      <pc:sldChg chg="add">
        <pc:chgData name="Dogan" userId="8131aff8-501e-44a9-abc0-b19cc3e074d6" providerId="ADAL" clId="{8EEE0A90-6B65-4B20-A934-91E6B87F13F0}" dt="2022-07-20T20:06:40.949" v="265"/>
        <pc:sldMkLst>
          <pc:docMk/>
          <pc:sldMk cId="3809986989" sldId="2076138982"/>
        </pc:sldMkLst>
      </pc:sldChg>
      <pc:sldChg chg="addSp modSp add">
        <pc:chgData name="Dogan" userId="8131aff8-501e-44a9-abc0-b19cc3e074d6" providerId="ADAL" clId="{8EEE0A90-6B65-4B20-A934-91E6B87F13F0}" dt="2022-07-20T20:07:44.531" v="267"/>
        <pc:sldMkLst>
          <pc:docMk/>
          <pc:sldMk cId="3786522919" sldId="2076138983"/>
        </pc:sldMkLst>
        <pc:graphicFrameChg chg="add mod">
          <ac:chgData name="Dogan" userId="8131aff8-501e-44a9-abc0-b19cc3e074d6" providerId="ADAL" clId="{8EEE0A90-6B65-4B20-A934-91E6B87F13F0}" dt="2022-07-20T20:07:44.531" v="267"/>
          <ac:graphicFrameMkLst>
            <pc:docMk/>
            <pc:sldMk cId="3786522919" sldId="2076138983"/>
            <ac:graphicFrameMk id="5" creationId="{517100A2-4928-5CB1-D9B2-85A63093CC81}"/>
          </ac:graphicFrameMkLst>
        </pc:graphicFrameChg>
      </pc:sldChg>
      <pc:sldChg chg="add">
        <pc:chgData name="Dogan" userId="8131aff8-501e-44a9-abc0-b19cc3e074d6" providerId="ADAL" clId="{8EEE0A90-6B65-4B20-A934-91E6B87F13F0}" dt="2022-07-20T20:08:00.472" v="268"/>
        <pc:sldMkLst>
          <pc:docMk/>
          <pc:sldMk cId="3704742357" sldId="2076138984"/>
        </pc:sldMkLst>
      </pc:sldChg>
      <pc:sldChg chg="addSp modSp add">
        <pc:chgData name="Dogan" userId="8131aff8-501e-44a9-abc0-b19cc3e074d6" providerId="ADAL" clId="{8EEE0A90-6B65-4B20-A934-91E6B87F13F0}" dt="2022-07-20T20:08:49.735" v="270"/>
        <pc:sldMkLst>
          <pc:docMk/>
          <pc:sldMk cId="3591145665" sldId="2076138985"/>
        </pc:sldMkLst>
        <pc:spChg chg="add mod">
          <ac:chgData name="Dogan" userId="8131aff8-501e-44a9-abc0-b19cc3e074d6" providerId="ADAL" clId="{8EEE0A90-6B65-4B20-A934-91E6B87F13F0}" dt="2022-07-20T20:08:49.735" v="270"/>
          <ac:spMkLst>
            <pc:docMk/>
            <pc:sldMk cId="3591145665" sldId="2076138985"/>
            <ac:spMk id="5" creationId="{72038883-8B63-3904-CEA0-A0F309B8E152}"/>
          </ac:spMkLst>
        </pc:spChg>
      </pc:sldChg>
      <pc:sldChg chg="addSp modSp add">
        <pc:chgData name="Dogan" userId="8131aff8-501e-44a9-abc0-b19cc3e074d6" providerId="ADAL" clId="{8EEE0A90-6B65-4B20-A934-91E6B87F13F0}" dt="2022-07-20T20:09:11.909" v="272"/>
        <pc:sldMkLst>
          <pc:docMk/>
          <pc:sldMk cId="2842424290" sldId="2076138986"/>
        </pc:sldMkLst>
        <pc:spChg chg="add mod">
          <ac:chgData name="Dogan" userId="8131aff8-501e-44a9-abc0-b19cc3e074d6" providerId="ADAL" clId="{8EEE0A90-6B65-4B20-A934-91E6B87F13F0}" dt="2022-07-20T20:09:11.909" v="272"/>
          <ac:spMkLst>
            <pc:docMk/>
            <pc:sldMk cId="2842424290" sldId="2076138986"/>
            <ac:spMk id="6" creationId="{4BC4B8F2-AFDB-CD65-E6B9-C6E3DE01B457}"/>
          </ac:spMkLst>
        </pc:spChg>
      </pc:sldChg>
      <pc:sldChg chg="addSp modSp add">
        <pc:chgData name="Dogan" userId="8131aff8-501e-44a9-abc0-b19cc3e074d6" providerId="ADAL" clId="{8EEE0A90-6B65-4B20-A934-91E6B87F13F0}" dt="2022-07-20T20:09:50.106" v="274"/>
        <pc:sldMkLst>
          <pc:docMk/>
          <pc:sldMk cId="258404324" sldId="2076138987"/>
        </pc:sldMkLst>
        <pc:graphicFrameChg chg="add mod">
          <ac:chgData name="Dogan" userId="8131aff8-501e-44a9-abc0-b19cc3e074d6" providerId="ADAL" clId="{8EEE0A90-6B65-4B20-A934-91E6B87F13F0}" dt="2022-07-20T20:09:50.106" v="274"/>
          <ac:graphicFrameMkLst>
            <pc:docMk/>
            <pc:sldMk cId="258404324" sldId="2076138987"/>
            <ac:graphicFrameMk id="6" creationId="{D145FA9B-A63D-5A75-A3B2-C4BF3D40BECC}"/>
          </ac:graphicFrameMkLst>
        </pc:graphicFrameChg>
      </pc:sldChg>
      <pc:sldChg chg="add">
        <pc:chgData name="Dogan" userId="8131aff8-501e-44a9-abc0-b19cc3e074d6" providerId="ADAL" clId="{8EEE0A90-6B65-4B20-A934-91E6B87F13F0}" dt="2022-07-20T20:17:46.248" v="284"/>
        <pc:sldMkLst>
          <pc:docMk/>
          <pc:sldMk cId="629047787" sldId="2076138988"/>
        </pc:sldMkLst>
      </pc:sldChg>
      <pc:sldChg chg="addSp modSp add">
        <pc:chgData name="Dogan" userId="8131aff8-501e-44a9-abc0-b19cc3e074d6" providerId="ADAL" clId="{8EEE0A90-6B65-4B20-A934-91E6B87F13F0}" dt="2022-07-20T21:23:06.840" v="308" actId="20578"/>
        <pc:sldMkLst>
          <pc:docMk/>
          <pc:sldMk cId="4001455028" sldId="2076138989"/>
        </pc:sldMkLst>
        <pc:spChg chg="add mod">
          <ac:chgData name="Dogan" userId="8131aff8-501e-44a9-abc0-b19cc3e074d6" providerId="ADAL" clId="{8EEE0A90-6B65-4B20-A934-91E6B87F13F0}" dt="2022-07-20T21:23:06.840" v="308" actId="20578"/>
          <ac:spMkLst>
            <pc:docMk/>
            <pc:sldMk cId="4001455028" sldId="2076138989"/>
            <ac:spMk id="3" creationId="{0DCB6EC2-A576-5D2E-138E-AAD2BB6D7AC3}"/>
          </ac:spMkLst>
        </pc:spChg>
        <pc:spChg chg="add mod">
          <ac:chgData name="Dogan" userId="8131aff8-501e-44a9-abc0-b19cc3e074d6" providerId="ADAL" clId="{8EEE0A90-6B65-4B20-A934-91E6B87F13F0}" dt="2022-07-20T20:19:34.873" v="287"/>
          <ac:spMkLst>
            <pc:docMk/>
            <pc:sldMk cId="4001455028" sldId="2076138989"/>
            <ac:spMk id="4" creationId="{1F1AA1B1-9532-AA5D-515D-1C1DF8717E6A}"/>
          </ac:spMkLst>
        </pc:spChg>
      </pc:sldChg>
      <pc:sldChg chg="addSp modSp add">
        <pc:chgData name="Dogan" userId="8131aff8-501e-44a9-abc0-b19cc3e074d6" providerId="ADAL" clId="{8EEE0A90-6B65-4B20-A934-91E6B87F13F0}" dt="2022-07-20T20:20:40.356" v="292"/>
        <pc:sldMkLst>
          <pc:docMk/>
          <pc:sldMk cId="2655607827" sldId="2076138990"/>
        </pc:sldMkLst>
        <pc:spChg chg="add mod">
          <ac:chgData name="Dogan" userId="8131aff8-501e-44a9-abc0-b19cc3e074d6" providerId="ADAL" clId="{8EEE0A90-6B65-4B20-A934-91E6B87F13F0}" dt="2022-07-20T20:20:26.657" v="289"/>
          <ac:spMkLst>
            <pc:docMk/>
            <pc:sldMk cId="2655607827" sldId="2076138990"/>
            <ac:spMk id="3" creationId="{F6C6FF0C-9D4E-1D8D-E4EA-B85D8BFDA814}"/>
          </ac:spMkLst>
        </pc:spChg>
        <pc:spChg chg="add mod">
          <ac:chgData name="Dogan" userId="8131aff8-501e-44a9-abc0-b19cc3e074d6" providerId="ADAL" clId="{8EEE0A90-6B65-4B20-A934-91E6B87F13F0}" dt="2022-07-20T20:20:31.390" v="290"/>
          <ac:spMkLst>
            <pc:docMk/>
            <pc:sldMk cId="2655607827" sldId="2076138990"/>
            <ac:spMk id="4" creationId="{04BE5F7C-2C5E-9A71-A47F-69E892D48E03}"/>
          </ac:spMkLst>
        </pc:spChg>
        <pc:spChg chg="add mod">
          <ac:chgData name="Dogan" userId="8131aff8-501e-44a9-abc0-b19cc3e074d6" providerId="ADAL" clId="{8EEE0A90-6B65-4B20-A934-91E6B87F13F0}" dt="2022-07-20T20:20:40.356" v="292"/>
          <ac:spMkLst>
            <pc:docMk/>
            <pc:sldMk cId="2655607827" sldId="2076138990"/>
            <ac:spMk id="6" creationId="{80D63F66-F535-F100-E794-80F2C05EFBDD}"/>
          </ac:spMkLst>
        </pc:spChg>
        <pc:picChg chg="add mod">
          <ac:chgData name="Dogan" userId="8131aff8-501e-44a9-abc0-b19cc3e074d6" providerId="ADAL" clId="{8EEE0A90-6B65-4B20-A934-91E6B87F13F0}" dt="2022-07-20T20:20:34.642" v="291"/>
          <ac:picMkLst>
            <pc:docMk/>
            <pc:sldMk cId="2655607827" sldId="2076138990"/>
            <ac:picMk id="5" creationId="{9CAEE6B7-4D37-49D3-4DB4-B2BCF937CDDB}"/>
          </ac:picMkLst>
        </pc:picChg>
      </pc:sldChg>
      <pc:sldChg chg="addSp modSp add ord">
        <pc:chgData name="Dogan" userId="8131aff8-501e-44a9-abc0-b19cc3e074d6" providerId="ADAL" clId="{8EEE0A90-6B65-4B20-A934-91E6B87F13F0}" dt="2022-07-20T20:26:40.713" v="307"/>
        <pc:sldMkLst>
          <pc:docMk/>
          <pc:sldMk cId="3817608067" sldId="2076138991"/>
        </pc:sldMkLst>
        <pc:spChg chg="add mod">
          <ac:chgData name="Dogan" userId="8131aff8-501e-44a9-abc0-b19cc3e074d6" providerId="ADAL" clId="{8EEE0A90-6B65-4B20-A934-91E6B87F13F0}" dt="2022-07-20T20:21:06.591" v="294"/>
          <ac:spMkLst>
            <pc:docMk/>
            <pc:sldMk cId="3817608067" sldId="2076138991"/>
            <ac:spMk id="5" creationId="{F6EE13C2-EFC9-FE76-27BF-F21976A90090}"/>
          </ac:spMkLst>
        </pc:spChg>
        <pc:spChg chg="add mod">
          <ac:chgData name="Dogan" userId="8131aff8-501e-44a9-abc0-b19cc3e074d6" providerId="ADAL" clId="{8EEE0A90-6B65-4B20-A934-91E6B87F13F0}" dt="2022-07-20T20:21:11.991" v="295"/>
          <ac:spMkLst>
            <pc:docMk/>
            <pc:sldMk cId="3817608067" sldId="2076138991"/>
            <ac:spMk id="6" creationId="{1739CBBB-6EE4-5294-5C26-C55859F0F35E}"/>
          </ac:spMkLst>
        </pc:spChg>
      </pc:sldChg>
      <pc:sldChg chg="addSp modSp add">
        <pc:chgData name="Dogan" userId="8131aff8-501e-44a9-abc0-b19cc3e074d6" providerId="ADAL" clId="{8EEE0A90-6B65-4B20-A934-91E6B87F13F0}" dt="2022-07-20T20:21:50.446" v="298"/>
        <pc:sldMkLst>
          <pc:docMk/>
          <pc:sldMk cId="214590639" sldId="2076138992"/>
        </pc:sldMkLst>
        <pc:spChg chg="add mod">
          <ac:chgData name="Dogan" userId="8131aff8-501e-44a9-abc0-b19cc3e074d6" providerId="ADAL" clId="{8EEE0A90-6B65-4B20-A934-91E6B87F13F0}" dt="2022-07-20T20:21:45.240" v="297"/>
          <ac:spMkLst>
            <pc:docMk/>
            <pc:sldMk cId="214590639" sldId="2076138992"/>
            <ac:spMk id="3" creationId="{BCD60143-F3C9-B1F0-5BE2-E58AFA92F246}"/>
          </ac:spMkLst>
        </pc:spChg>
        <pc:spChg chg="add mod">
          <ac:chgData name="Dogan" userId="8131aff8-501e-44a9-abc0-b19cc3e074d6" providerId="ADAL" clId="{8EEE0A90-6B65-4B20-A934-91E6B87F13F0}" dt="2022-07-20T20:21:50.446" v="298"/>
          <ac:spMkLst>
            <pc:docMk/>
            <pc:sldMk cId="214590639" sldId="2076138992"/>
            <ac:spMk id="4" creationId="{7413C300-BD28-441B-B548-17D855EDFA94}"/>
          </ac:spMkLst>
        </pc:spChg>
      </pc:sldChg>
      <pc:sldChg chg="add ord">
        <pc:chgData name="Dogan" userId="8131aff8-501e-44a9-abc0-b19cc3e074d6" providerId="ADAL" clId="{8EEE0A90-6B65-4B20-A934-91E6B87F13F0}" dt="2022-07-20T20:26:40.713" v="307"/>
        <pc:sldMkLst>
          <pc:docMk/>
          <pc:sldMk cId="3309786396" sldId="2076138993"/>
        </pc:sldMkLst>
      </pc:sldChg>
      <pc:sldChg chg="add">
        <pc:chgData name="Dogan" userId="8131aff8-501e-44a9-abc0-b19cc3e074d6" providerId="ADAL" clId="{8EEE0A90-6B65-4B20-A934-91E6B87F13F0}" dt="2022-07-20T20:24:07.756" v="303"/>
        <pc:sldMkLst>
          <pc:docMk/>
          <pc:sldMk cId="2710394479" sldId="2076138994"/>
        </pc:sldMkLst>
      </pc:sldChg>
      <pc:sldChg chg="add">
        <pc:chgData name="Dogan" userId="8131aff8-501e-44a9-abc0-b19cc3e074d6" providerId="ADAL" clId="{8EEE0A90-6B65-4B20-A934-91E6B87F13F0}" dt="2022-07-20T20:25:33.108" v="304"/>
        <pc:sldMkLst>
          <pc:docMk/>
          <pc:sldMk cId="321535821" sldId="2076138995"/>
        </pc:sldMkLst>
      </pc:sldChg>
      <pc:sldChg chg="add">
        <pc:chgData name="Dogan" userId="8131aff8-501e-44a9-abc0-b19cc3e074d6" providerId="ADAL" clId="{8EEE0A90-6B65-4B20-A934-91E6B87F13F0}" dt="2022-07-20T20:25:54.905" v="305"/>
        <pc:sldMkLst>
          <pc:docMk/>
          <pc:sldMk cId="1894826569" sldId="2076138996"/>
        </pc:sldMkLst>
      </pc:sldChg>
      <pc:sldChg chg="add">
        <pc:chgData name="Dogan" userId="8131aff8-501e-44a9-abc0-b19cc3e074d6" providerId="ADAL" clId="{8EEE0A90-6B65-4B20-A934-91E6B87F13F0}" dt="2022-07-20T21:25:00.057" v="309"/>
        <pc:sldMkLst>
          <pc:docMk/>
          <pc:sldMk cId="2462525" sldId="2076138998"/>
        </pc:sldMkLst>
      </pc:sldChg>
      <pc:sldMasterChg chg="setBg modSldLayout">
        <pc:chgData name="Dogan" userId="8131aff8-501e-44a9-abc0-b19cc3e074d6" providerId="ADAL" clId="{8EEE0A90-6B65-4B20-A934-91E6B87F13F0}" dt="2022-07-20T20:23:13.080" v="301"/>
        <pc:sldMasterMkLst>
          <pc:docMk/>
          <pc:sldMasterMk cId="2932580414" sldId="2147483648"/>
        </pc:sldMasterMkLst>
        <pc:sldLayoutChg chg="setBg">
          <pc:chgData name="Dogan" userId="8131aff8-501e-44a9-abc0-b19cc3e074d6" providerId="ADAL" clId="{8EEE0A90-6B65-4B20-A934-91E6B87F13F0}" dt="2022-07-20T20:23:13.080" v="301"/>
          <pc:sldLayoutMkLst>
            <pc:docMk/>
            <pc:sldMasterMk cId="2932580414" sldId="2147483648"/>
            <pc:sldLayoutMk cId="75183396" sldId="2147483649"/>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3779676122" sldId="2147483650"/>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1429968004" sldId="2147483651"/>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903343530" sldId="2147483652"/>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3671103167" sldId="2147483653"/>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4077117946" sldId="2147483654"/>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1604195285" sldId="2147483655"/>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2373846206" sldId="2147483656"/>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334554205" sldId="2147483657"/>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1875201476" sldId="2147483658"/>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2620920413" sldId="2147483659"/>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785720795" sldId="2147483662"/>
          </pc:sldLayoutMkLst>
        </pc:sldLayoutChg>
        <pc:sldLayoutChg chg="setBg">
          <pc:chgData name="Dogan" userId="8131aff8-501e-44a9-abc0-b19cc3e074d6" providerId="ADAL" clId="{8EEE0A90-6B65-4B20-A934-91E6B87F13F0}" dt="2022-07-20T20:23:13.080" v="301"/>
          <pc:sldLayoutMkLst>
            <pc:docMk/>
            <pc:sldMasterMk cId="2932580414" sldId="2147483648"/>
            <pc:sldLayoutMk cId="1504137606" sldId="2147483663"/>
          </pc:sldLayoutMkLst>
        </pc:sldLayoutChg>
      </pc:sldMasterChg>
    </pc:docChg>
  </pc:docChgLst>
  <pc:docChgLst>
    <pc:chgData name="Salman Salem (IFG)" userId="S::v-ssalem@microsoft.com::e796be6a-1850-44d4-85c4-a7a2e23a5c6f" providerId="AD" clId="Web-{86367BFE-E98A-C2DC-CEE7-D3B0FB5FFA3F}"/>
    <pc:docChg chg="modSld">
      <pc:chgData name="Salman Salem (IFG)" userId="S::v-ssalem@microsoft.com::e796be6a-1850-44d4-85c4-a7a2e23a5c6f" providerId="AD" clId="Web-{86367BFE-E98A-C2DC-CEE7-D3B0FB5FFA3F}" dt="2022-07-21T13:30:48.634" v="18" actId="20577"/>
      <pc:docMkLst>
        <pc:docMk/>
      </pc:docMkLst>
      <pc:sldChg chg="modSp">
        <pc:chgData name="Salman Salem (IFG)" userId="S::v-ssalem@microsoft.com::e796be6a-1850-44d4-85c4-a7a2e23a5c6f" providerId="AD" clId="Web-{86367BFE-E98A-C2DC-CEE7-D3B0FB5FFA3F}" dt="2022-07-21T13:30:48.634" v="18" actId="20577"/>
        <pc:sldMkLst>
          <pc:docMk/>
          <pc:sldMk cId="2462525" sldId="2076138998"/>
        </pc:sldMkLst>
        <pc:spChg chg="mod">
          <ac:chgData name="Salman Salem (IFG)" userId="S::v-ssalem@microsoft.com::e796be6a-1850-44d4-85c4-a7a2e23a5c6f" providerId="AD" clId="Web-{86367BFE-E98A-C2DC-CEE7-D3B0FB5FFA3F}" dt="2022-07-21T13:30:48.634" v="18" actId="20577"/>
          <ac:spMkLst>
            <pc:docMk/>
            <pc:sldMk cId="2462525" sldId="2076138998"/>
            <ac:spMk id="4" creationId="{7413C300-BD28-441B-B548-17D855EDFA94}"/>
          </ac:spMkLst>
        </pc:spChg>
      </pc:sldChg>
    </pc:docChg>
  </pc:docChgLst>
  <pc:docChgLst>
    <pc:chgData name="Dogan Erisen (IFG)" userId="S::v-derisen@microsoft.com::8131aff8-501e-44a9-abc0-b19cc3e074d6" providerId="AD" clId="Web-{B66F9220-7318-3A3E-08B7-268C4E8002C2}"/>
    <pc:docChg chg="delSld sldOrd">
      <pc:chgData name="Dogan Erisen (IFG)" userId="S::v-derisen@microsoft.com::8131aff8-501e-44a9-abc0-b19cc3e074d6" providerId="AD" clId="Web-{B66F9220-7318-3A3E-08B7-268C4E8002C2}" dt="2022-07-21T22:03:37.072" v="3"/>
      <pc:docMkLst>
        <pc:docMk/>
      </pc:docMkLst>
      <pc:sldChg chg="del">
        <pc:chgData name="Dogan Erisen (IFG)" userId="S::v-derisen@microsoft.com::8131aff8-501e-44a9-abc0-b19cc3e074d6" providerId="AD" clId="Web-{B66F9220-7318-3A3E-08B7-268C4E8002C2}" dt="2022-07-21T22:03:30.946" v="2"/>
        <pc:sldMkLst>
          <pc:docMk/>
          <pc:sldMk cId="3445975985" sldId="2076138978"/>
        </pc:sldMkLst>
      </pc:sldChg>
      <pc:sldChg chg="ord">
        <pc:chgData name="Dogan Erisen (IFG)" userId="S::v-derisen@microsoft.com::8131aff8-501e-44a9-abc0-b19cc3e074d6" providerId="AD" clId="Web-{B66F9220-7318-3A3E-08B7-268C4E8002C2}" dt="2022-07-21T22:03:23.946" v="1"/>
        <pc:sldMkLst>
          <pc:docMk/>
          <pc:sldMk cId="3786522919" sldId="2076138983"/>
        </pc:sldMkLst>
      </pc:sldChg>
      <pc:sldChg chg="ord">
        <pc:chgData name="Dogan Erisen (IFG)" userId="S::v-derisen@microsoft.com::8131aff8-501e-44a9-abc0-b19cc3e074d6" providerId="AD" clId="Web-{B66F9220-7318-3A3E-08B7-268C4E8002C2}" dt="2022-07-21T22:03:37.072" v="3"/>
        <pc:sldMkLst>
          <pc:docMk/>
          <pc:sldMk cId="258404324" sldId="2076138987"/>
        </pc:sldMkLst>
      </pc:sldChg>
      <pc:sldChg chg="ord">
        <pc:chgData name="Dogan Erisen (IFG)" userId="S::v-derisen@microsoft.com::8131aff8-501e-44a9-abc0-b19cc3e074d6" providerId="AD" clId="Web-{B66F9220-7318-3A3E-08B7-268C4E8002C2}" dt="2022-07-21T22:03:19.930" v="0"/>
        <pc:sldMkLst>
          <pc:docMk/>
          <pc:sldMk cId="4180637635" sldId="2076139007"/>
        </pc:sldMkLst>
      </pc:sldChg>
    </pc:docChg>
  </pc:docChgLst>
  <pc:docChgLst>
    <pc:chgData clId="Web-{8898D733-5A4B-E834-4B20-DC8A5C017A6F}"/>
    <pc:docChg chg="modSld">
      <pc:chgData name="" userId="" providerId="" clId="Web-{8898D733-5A4B-E834-4B20-DC8A5C017A6F}" dt="2022-07-21T01:35:42.783" v="3" actId="20577"/>
      <pc:docMkLst>
        <pc:docMk/>
      </pc:docMkLst>
      <pc:sldChg chg="modSp">
        <pc:chgData name="" userId="" providerId="" clId="Web-{8898D733-5A4B-E834-4B20-DC8A5C017A6F}" dt="2022-07-21T01:35:42.783" v="3" actId="20577"/>
        <pc:sldMkLst>
          <pc:docMk/>
          <pc:sldMk cId="383206734" sldId="2076138903"/>
        </pc:sldMkLst>
        <pc:spChg chg="mod">
          <ac:chgData name="" userId="" providerId="" clId="Web-{8898D733-5A4B-E834-4B20-DC8A5C017A6F}" dt="2022-07-21T01:35:42.783" v="3" actId="20577"/>
          <ac:spMkLst>
            <pc:docMk/>
            <pc:sldMk cId="383206734" sldId="2076138903"/>
            <ac:spMk id="26" creationId="{FD1ED208-E792-424B-B7D2-A4A416B3C55A}"/>
          </ac:spMkLst>
        </pc:spChg>
      </pc:sldChg>
    </pc:docChg>
  </pc:docChgLst>
</pc:chgInfo>
</file>

<file path=ppt/media/hdphoto1.wdp>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2DCDBE-86D7-D347-8B37-BB84DDFBE24E}" type="datetimeFigureOut">
              <a:rPr lang="en-US" smtClean="0"/>
              <a:t>7/25/2022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C0A54E-136D-EA4A-9D6C-A389A8541727}" type="slidenum">
              <a:rPr lang="en-US" smtClean="0"/>
              <a:t>‹#›</a:t>
            </a:fld>
            <a:endParaRPr lang="en-US"/>
          </a:p>
        </p:txBody>
      </p:sp>
    </p:spTree>
    <p:extLst>
      <p:ext uri="{BB962C8B-B14F-4D97-AF65-F5344CB8AC3E}">
        <p14:creationId xmlns:p14="http://schemas.microsoft.com/office/powerpoint/2010/main" val="1719920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955A2777-2178-454E-8D6E-B0B4B657E9C8}" type="slidenum">
              <a:rPr lang="en-US" smtClean="0"/>
              <a:t>1</a:t>
            </a:fld>
            <a:endParaRPr lang="en-US"/>
          </a:p>
        </p:txBody>
      </p:sp>
    </p:spTree>
    <p:extLst>
      <p:ext uri="{BB962C8B-B14F-4D97-AF65-F5344CB8AC3E}">
        <p14:creationId xmlns:p14="http://schemas.microsoft.com/office/powerpoint/2010/main" val="196084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5E43FE6-8CF1-4947-B1EB-4B40095005ED}" type="slidenum">
              <a:rPr lang="en-US" smtClean="0"/>
              <a:t>2</a:t>
            </a:fld>
            <a:endParaRPr lang="en-US"/>
          </a:p>
        </p:txBody>
      </p:sp>
    </p:spTree>
    <p:extLst>
      <p:ext uri="{BB962C8B-B14F-4D97-AF65-F5344CB8AC3E}">
        <p14:creationId xmlns:p14="http://schemas.microsoft.com/office/powerpoint/2010/main" val="2359412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Learn about the various claims available in the token and use their values to explicitly verify the user is who they claim and are allowed to operate on the application</a:t>
            </a:r>
          </a:p>
        </p:txBody>
      </p:sp>
      <p:sp>
        <p:nvSpPr>
          <p:cNvPr id="4" name="Slide Number Placeholder 3"/>
          <p:cNvSpPr>
            <a:spLocks noGrp="1"/>
          </p:cNvSpPr>
          <p:nvPr>
            <p:ph type="sldNum" sz="quarter" idx="5"/>
          </p:nvPr>
        </p:nvSpPr>
        <p:spPr/>
        <p:txBody>
          <a:bodyPr/>
          <a:lstStyle/>
          <a:p>
            <a:fld id="{955A2777-2178-454E-8D6E-B0B4B657E9C8}" type="slidenum">
              <a:rPr lang="en-US" smtClean="0"/>
              <a:t>14</a:t>
            </a:fld>
            <a:endParaRPr lang="en-US"/>
          </a:p>
        </p:txBody>
      </p:sp>
    </p:spTree>
    <p:extLst>
      <p:ext uri="{BB962C8B-B14F-4D97-AF65-F5344CB8AC3E}">
        <p14:creationId xmlns:p14="http://schemas.microsoft.com/office/powerpoint/2010/main" val="3547377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i="1">
                <a:effectLst/>
                <a:latin typeface="Calibri" panose="020F0502020204030204" pitchFamily="34" charset="0"/>
                <a:ea typeface="Calibri" panose="020F0502020204030204" pitchFamily="34" charset="0"/>
                <a:cs typeface="Arial" panose="020B0604020202020204" pitchFamily="34" charset="0"/>
              </a:rPr>
              <a:t>acct </a:t>
            </a:r>
            <a:r>
              <a:rPr lang="en-US" sz="1800" i="1">
                <a:effectLst/>
                <a:latin typeface="Calibri" panose="020F0502020204030204" pitchFamily="34" charset="0"/>
                <a:ea typeface="Calibri" panose="020F0502020204030204" pitchFamily="34" charset="0"/>
                <a:cs typeface="Arial" panose="020B0604020202020204" pitchFamily="34" charset="0"/>
              </a:rPr>
              <a:t>– Available as an optional claim, it lets you know what the type of user (home, guest) is. </a:t>
            </a:r>
            <a:endParaRPr lang="en-US"/>
          </a:p>
        </p:txBody>
      </p:sp>
      <p:sp>
        <p:nvSpPr>
          <p:cNvPr id="4" name="Slide Number Placeholder 3"/>
          <p:cNvSpPr>
            <a:spLocks noGrp="1"/>
          </p:cNvSpPr>
          <p:nvPr>
            <p:ph type="sldNum" sz="quarter" idx="5"/>
          </p:nvPr>
        </p:nvSpPr>
        <p:spPr/>
        <p:txBody>
          <a:bodyPr/>
          <a:lstStyle/>
          <a:p>
            <a:fld id="{955A2777-2178-454E-8D6E-B0B4B657E9C8}" type="slidenum">
              <a:rPr lang="en-US" smtClean="0"/>
              <a:t>15</a:t>
            </a:fld>
            <a:endParaRPr lang="en-US"/>
          </a:p>
        </p:txBody>
      </p:sp>
    </p:spTree>
    <p:extLst>
      <p:ext uri="{BB962C8B-B14F-4D97-AF65-F5344CB8AC3E}">
        <p14:creationId xmlns:p14="http://schemas.microsoft.com/office/powerpoint/2010/main" val="41756212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55A2777-2178-454E-8D6E-B0B4B657E9C8}" type="slidenum">
              <a:rPr lang="en-US" smtClean="0"/>
              <a:t>30</a:t>
            </a:fld>
            <a:endParaRPr lang="en-US"/>
          </a:p>
        </p:txBody>
      </p:sp>
    </p:spTree>
    <p:extLst>
      <p:ext uri="{BB962C8B-B14F-4D97-AF65-F5344CB8AC3E}">
        <p14:creationId xmlns:p14="http://schemas.microsoft.com/office/powerpoint/2010/main" val="79197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516456-3B92-48A4-8CB6-61EC86E74CA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3473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6EF6C-A82B-4C7A-5383-0B66753F76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4D1E8A0-1871-9018-8395-D165A4D3B6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7FF19D2-F683-3D1B-FBF6-CB7BFD400CB8}"/>
              </a:ext>
            </a:extLst>
          </p:cNvPr>
          <p:cNvSpPr>
            <a:spLocks noGrp="1"/>
          </p:cNvSpPr>
          <p:nvPr>
            <p:ph type="dt" sz="half" idx="10"/>
          </p:nvPr>
        </p:nvSpPr>
        <p:spPr/>
        <p:txBody>
          <a:bodyPr/>
          <a:lstStyle/>
          <a:p>
            <a:fld id="{E5F72419-2D9D-2B46-B69F-571AEDC75B37}" type="datetimeFigureOut">
              <a:rPr lang="en-US" smtClean="0"/>
              <a:t>7/25/2022</a:t>
            </a:fld>
            <a:endParaRPr lang="en-US"/>
          </a:p>
        </p:txBody>
      </p:sp>
      <p:sp>
        <p:nvSpPr>
          <p:cNvPr id="5" name="Footer Placeholder 4">
            <a:extLst>
              <a:ext uri="{FF2B5EF4-FFF2-40B4-BE49-F238E27FC236}">
                <a16:creationId xmlns:a16="http://schemas.microsoft.com/office/drawing/2014/main" id="{9D21784D-DAA7-E31A-8B76-77894AA917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DB874E-8602-3B2B-B827-3C890F31A6BD}"/>
              </a:ext>
            </a:extLst>
          </p:cNvPr>
          <p:cNvSpPr>
            <a:spLocks noGrp="1"/>
          </p:cNvSpPr>
          <p:nvPr>
            <p:ph type="sldNum" sz="quarter" idx="12"/>
          </p:nvPr>
        </p:nvSpPr>
        <p:spPr/>
        <p:txBody>
          <a:bodyPr/>
          <a:lstStyle/>
          <a:p>
            <a:fld id="{27C59405-C599-914D-B659-4B08273FDA72}" type="slidenum">
              <a:rPr lang="en-US" smtClean="0"/>
              <a:t>‹#›</a:t>
            </a:fld>
            <a:endParaRPr lang="en-US"/>
          </a:p>
        </p:txBody>
      </p:sp>
    </p:spTree>
    <p:extLst>
      <p:ext uri="{BB962C8B-B14F-4D97-AF65-F5344CB8AC3E}">
        <p14:creationId xmlns:p14="http://schemas.microsoft.com/office/powerpoint/2010/main" val="75183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4D7D2-6335-C27B-A807-EE7D159CA55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4B6C337-503F-B4F8-4CE1-C173A5395E4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080757-B2A4-1940-CD0E-FB67545257E8}"/>
              </a:ext>
            </a:extLst>
          </p:cNvPr>
          <p:cNvSpPr>
            <a:spLocks noGrp="1"/>
          </p:cNvSpPr>
          <p:nvPr>
            <p:ph type="dt" sz="half" idx="10"/>
          </p:nvPr>
        </p:nvSpPr>
        <p:spPr/>
        <p:txBody>
          <a:bodyPr/>
          <a:lstStyle/>
          <a:p>
            <a:fld id="{E5F72419-2D9D-2B46-B69F-571AEDC75B37}" type="datetimeFigureOut">
              <a:rPr lang="en-US" smtClean="0"/>
              <a:t>7/25/2022</a:t>
            </a:fld>
            <a:endParaRPr lang="en-US"/>
          </a:p>
        </p:txBody>
      </p:sp>
      <p:sp>
        <p:nvSpPr>
          <p:cNvPr id="5" name="Footer Placeholder 4">
            <a:extLst>
              <a:ext uri="{FF2B5EF4-FFF2-40B4-BE49-F238E27FC236}">
                <a16:creationId xmlns:a16="http://schemas.microsoft.com/office/drawing/2014/main" id="{16B473F8-3690-C602-E2BB-5594F4B9FD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08521A-31FB-33FC-AAE7-FEABCD60B96B}"/>
              </a:ext>
            </a:extLst>
          </p:cNvPr>
          <p:cNvSpPr>
            <a:spLocks noGrp="1"/>
          </p:cNvSpPr>
          <p:nvPr>
            <p:ph type="sldNum" sz="quarter" idx="12"/>
          </p:nvPr>
        </p:nvSpPr>
        <p:spPr/>
        <p:txBody>
          <a:bodyPr/>
          <a:lstStyle/>
          <a:p>
            <a:fld id="{27C59405-C599-914D-B659-4B08273FDA72}" type="slidenum">
              <a:rPr lang="en-US" smtClean="0"/>
              <a:t>‹#›</a:t>
            </a:fld>
            <a:endParaRPr lang="en-US"/>
          </a:p>
        </p:txBody>
      </p:sp>
    </p:spTree>
    <p:extLst>
      <p:ext uri="{BB962C8B-B14F-4D97-AF65-F5344CB8AC3E}">
        <p14:creationId xmlns:p14="http://schemas.microsoft.com/office/powerpoint/2010/main" val="1875201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098AC6-6994-83DB-9BA7-0E35B0DA96D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06B5CF1-D26A-047E-6775-89C6313F8F9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695CCB-1E0F-55EF-F73F-26B0070B8E49}"/>
              </a:ext>
            </a:extLst>
          </p:cNvPr>
          <p:cNvSpPr>
            <a:spLocks noGrp="1"/>
          </p:cNvSpPr>
          <p:nvPr>
            <p:ph type="dt" sz="half" idx="10"/>
          </p:nvPr>
        </p:nvSpPr>
        <p:spPr/>
        <p:txBody>
          <a:bodyPr/>
          <a:lstStyle/>
          <a:p>
            <a:fld id="{E5F72419-2D9D-2B46-B69F-571AEDC75B37}" type="datetimeFigureOut">
              <a:rPr lang="en-US" smtClean="0"/>
              <a:t>7/25/2022</a:t>
            </a:fld>
            <a:endParaRPr lang="en-US"/>
          </a:p>
        </p:txBody>
      </p:sp>
      <p:sp>
        <p:nvSpPr>
          <p:cNvPr id="5" name="Footer Placeholder 4">
            <a:extLst>
              <a:ext uri="{FF2B5EF4-FFF2-40B4-BE49-F238E27FC236}">
                <a16:creationId xmlns:a16="http://schemas.microsoft.com/office/drawing/2014/main" id="{266AC7AA-2633-2E3B-2C34-DF5BC47BA3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78F8DA-309B-4F1F-E939-6BC4F02A2331}"/>
              </a:ext>
            </a:extLst>
          </p:cNvPr>
          <p:cNvSpPr>
            <a:spLocks noGrp="1"/>
          </p:cNvSpPr>
          <p:nvPr>
            <p:ph type="sldNum" sz="quarter" idx="12"/>
          </p:nvPr>
        </p:nvSpPr>
        <p:spPr/>
        <p:txBody>
          <a:bodyPr/>
          <a:lstStyle/>
          <a:p>
            <a:fld id="{27C59405-C599-914D-B659-4B08273FDA72}" type="slidenum">
              <a:rPr lang="en-US" smtClean="0"/>
              <a:t>‹#›</a:t>
            </a:fld>
            <a:endParaRPr lang="en-US"/>
          </a:p>
        </p:txBody>
      </p:sp>
    </p:spTree>
    <p:extLst>
      <p:ext uri="{BB962C8B-B14F-4D97-AF65-F5344CB8AC3E}">
        <p14:creationId xmlns:p14="http://schemas.microsoft.com/office/powerpoint/2010/main" val="26209204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7857207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6_Title Slide">
    <p:spTree>
      <p:nvGrpSpPr>
        <p:cNvPr id="1" name=""/>
        <p:cNvGrpSpPr/>
        <p:nvPr/>
      </p:nvGrpSpPr>
      <p:grpSpPr>
        <a:xfrm>
          <a:off x="0" y="0"/>
          <a:ext cx="0" cy="0"/>
          <a:chOff x="0" y="0"/>
          <a:chExt cx="0" cy="0"/>
        </a:xfrm>
      </p:grpSpPr>
      <p:sp>
        <p:nvSpPr>
          <p:cNvPr id="2" name="Text Placeholder 7">
            <a:extLst>
              <a:ext uri="{FF2B5EF4-FFF2-40B4-BE49-F238E27FC236}">
                <a16:creationId xmlns:a16="http://schemas.microsoft.com/office/drawing/2014/main" id="{8FB70A85-8A85-4E83-900E-39120DA3F872}"/>
              </a:ext>
            </a:extLst>
          </p:cNvPr>
          <p:cNvSpPr>
            <a:spLocks noGrp="1"/>
          </p:cNvSpPr>
          <p:nvPr>
            <p:ph type="body" sz="quarter" idx="10" hasCustomPrompt="1"/>
          </p:nvPr>
        </p:nvSpPr>
        <p:spPr>
          <a:xfrm>
            <a:off x="-2" y="671207"/>
            <a:ext cx="6506727" cy="1060316"/>
          </a:xfrm>
          <a:prstGeom prst="rect">
            <a:avLst/>
          </a:prstGeom>
          <a:solidFill>
            <a:schemeClr val="bg1">
              <a:alpha val="90000"/>
            </a:schemeClr>
          </a:solidFill>
        </p:spPr>
        <p:txBody>
          <a:bodyPr lIns="320040" rIns="274320" anchor="ctr"/>
          <a:lstStyle>
            <a:lvl1pPr marL="0" indent="0">
              <a:buNone/>
              <a:defRPr sz="3733">
                <a:solidFill>
                  <a:srgbClr val="0078D4"/>
                </a:solidFill>
                <a:latin typeface="Segoe UI Semibold" panose="020B0702040204020203" pitchFamily="34" charset="0"/>
                <a:cs typeface="Segoe UI Semibold" panose="020B0702040204020203" pitchFamily="34" charset="0"/>
              </a:defRPr>
            </a:lvl1pPr>
            <a:lvl2pPr marL="406410" indent="0">
              <a:buNone/>
              <a:defRPr>
                <a:solidFill>
                  <a:srgbClr val="FF0000"/>
                </a:solidFill>
                <a:latin typeface="Segoe UI" panose="020B0502040204020203" pitchFamily="34" charset="0"/>
                <a:cs typeface="Segoe UI" panose="020B0502040204020203" pitchFamily="34" charset="0"/>
              </a:defRPr>
            </a:lvl2pPr>
            <a:lvl3pPr marL="812820" indent="0">
              <a:buNone/>
              <a:defRPr>
                <a:solidFill>
                  <a:srgbClr val="FF0000"/>
                </a:solidFill>
                <a:latin typeface="Segoe UI" panose="020B0502040204020203" pitchFamily="34" charset="0"/>
                <a:cs typeface="Segoe UI" panose="020B0502040204020203" pitchFamily="34" charset="0"/>
              </a:defRPr>
            </a:lvl3pPr>
            <a:lvl4pPr marL="1219230" indent="0">
              <a:buNone/>
              <a:defRPr>
                <a:solidFill>
                  <a:srgbClr val="FF0000"/>
                </a:solidFill>
                <a:latin typeface="Segoe UI" panose="020B0502040204020203" pitchFamily="34" charset="0"/>
                <a:cs typeface="Segoe UI" panose="020B0502040204020203" pitchFamily="34" charset="0"/>
              </a:defRPr>
            </a:lvl4pPr>
            <a:lvl5pPr marL="1625641" indent="0">
              <a:buNone/>
              <a:defRPr>
                <a:solidFill>
                  <a:srgbClr val="FF0000"/>
                </a:solidFill>
                <a:latin typeface="Segoe UI" panose="020B0502040204020203" pitchFamily="34" charset="0"/>
                <a:cs typeface="Segoe UI" panose="020B0502040204020203" pitchFamily="34" charset="0"/>
              </a:defRPr>
            </a:lvl5pPr>
          </a:lstStyle>
          <a:p>
            <a:pPr lvl="0"/>
            <a:r>
              <a:rPr lang="en-US"/>
              <a:t>Click to add product name</a:t>
            </a:r>
          </a:p>
        </p:txBody>
      </p:sp>
      <p:sp>
        <p:nvSpPr>
          <p:cNvPr id="5" name="Text Placeholder 15">
            <a:extLst>
              <a:ext uri="{FF2B5EF4-FFF2-40B4-BE49-F238E27FC236}">
                <a16:creationId xmlns:a16="http://schemas.microsoft.com/office/drawing/2014/main" id="{8EA7158D-8385-45B5-B2D1-8C43B35A26AD}"/>
              </a:ext>
            </a:extLst>
          </p:cNvPr>
          <p:cNvSpPr>
            <a:spLocks noGrp="1"/>
          </p:cNvSpPr>
          <p:nvPr>
            <p:ph type="body" sz="quarter" idx="13" hasCustomPrompt="1"/>
          </p:nvPr>
        </p:nvSpPr>
        <p:spPr>
          <a:xfrm>
            <a:off x="426720" y="6244045"/>
            <a:ext cx="5418667" cy="273845"/>
          </a:xfrm>
          <a:prstGeom prst="rect">
            <a:avLst/>
          </a:prstGeom>
        </p:spPr>
        <p:txBody>
          <a:bodyPr lIns="0" tIns="0" rIns="0" bIns="0"/>
          <a:lstStyle>
            <a:lvl1pPr marL="0" indent="0">
              <a:buNone/>
              <a:defRPr lang="en-US" sz="2133" kern="1200" dirty="0">
                <a:solidFill>
                  <a:schemeClr val="bg1"/>
                </a:solidFill>
                <a:latin typeface="Segoe UI" panose="020B0502040204020203" pitchFamily="34" charset="0"/>
                <a:ea typeface="+mn-ea"/>
                <a:cs typeface="Segoe UI" panose="020B0502040204020203" pitchFamily="34" charset="0"/>
              </a:defRPr>
            </a:lvl1pPr>
            <a:lvl2pPr>
              <a:defRPr/>
            </a:lvl2pPr>
            <a:lvl3pPr>
              <a:defRPr/>
            </a:lvl3pPr>
            <a:lvl4pPr>
              <a:defRPr/>
            </a:lvl4pPr>
            <a:lvl5pPr>
              <a:defRPr/>
            </a:lvl5pPr>
          </a:lstStyle>
          <a:p>
            <a:pPr marL="203206" lvl="0" indent="-203206" algn="l" defTabSz="812820" rtl="0" eaLnBrk="1" latinLnBrk="0" hangingPunct="1">
              <a:lnSpc>
                <a:spcPct val="90000"/>
              </a:lnSpc>
              <a:spcBef>
                <a:spcPts val="889"/>
              </a:spcBef>
            </a:pPr>
            <a:r>
              <a:rPr lang="en-US"/>
              <a:t>Click to add date</a:t>
            </a:r>
          </a:p>
        </p:txBody>
      </p:sp>
      <p:sp>
        <p:nvSpPr>
          <p:cNvPr id="8" name="Text Placeholder 13">
            <a:extLst>
              <a:ext uri="{FF2B5EF4-FFF2-40B4-BE49-F238E27FC236}">
                <a16:creationId xmlns:a16="http://schemas.microsoft.com/office/drawing/2014/main" id="{6BD53CD5-69F6-40E7-A1BB-76035E1B7ACB}"/>
              </a:ext>
            </a:extLst>
          </p:cNvPr>
          <p:cNvSpPr>
            <a:spLocks noGrp="1"/>
          </p:cNvSpPr>
          <p:nvPr>
            <p:ph type="body" sz="quarter" idx="12" hasCustomPrompt="1"/>
          </p:nvPr>
        </p:nvSpPr>
        <p:spPr>
          <a:xfrm>
            <a:off x="426720" y="1818848"/>
            <a:ext cx="6157384" cy="611982"/>
          </a:xfrm>
          <a:prstGeom prst="rect">
            <a:avLst/>
          </a:prstGeom>
        </p:spPr>
        <p:txBody>
          <a:bodyPr lIns="0" tIns="0" rIns="0" bIns="0"/>
          <a:lstStyle>
            <a:lvl1pPr marL="0" indent="0">
              <a:buNone/>
              <a:defRPr lang="en-US" sz="3200" kern="1200" dirty="0">
                <a:solidFill>
                  <a:schemeClr val="bg1"/>
                </a:solidFill>
                <a:latin typeface="Segoe UI Semibold" panose="020B0702040204020203" pitchFamily="34" charset="0"/>
                <a:ea typeface="+mn-ea"/>
                <a:cs typeface="Segoe UI Semibold" panose="020B0702040204020203" pitchFamily="34" charset="0"/>
              </a:defRPr>
            </a:lvl1pPr>
            <a:lvl2pPr>
              <a:defRPr/>
            </a:lvl2pPr>
            <a:lvl3pPr>
              <a:defRPr/>
            </a:lvl3pPr>
            <a:lvl4pPr>
              <a:defRPr/>
            </a:lvl4pPr>
            <a:lvl5pPr>
              <a:defRPr/>
            </a:lvl5pPr>
          </a:lstStyle>
          <a:p>
            <a:pPr marL="203206" lvl="0" indent="-203206" algn="l" defTabSz="812820" rtl="0" eaLnBrk="1" latinLnBrk="0" hangingPunct="1">
              <a:lnSpc>
                <a:spcPct val="90000"/>
              </a:lnSpc>
              <a:spcBef>
                <a:spcPts val="889"/>
              </a:spcBef>
            </a:pPr>
            <a:r>
              <a:rPr lang="en-US"/>
              <a:t>Click to add subtitle</a:t>
            </a:r>
          </a:p>
        </p:txBody>
      </p:sp>
      <p:sp>
        <p:nvSpPr>
          <p:cNvPr id="9" name="Text Placeholder 11">
            <a:extLst>
              <a:ext uri="{FF2B5EF4-FFF2-40B4-BE49-F238E27FC236}">
                <a16:creationId xmlns:a16="http://schemas.microsoft.com/office/drawing/2014/main" id="{DC6910D7-B1C5-4370-88AD-55E5E31DE100}"/>
              </a:ext>
            </a:extLst>
          </p:cNvPr>
          <p:cNvSpPr>
            <a:spLocks noGrp="1"/>
          </p:cNvSpPr>
          <p:nvPr>
            <p:ph type="body" sz="quarter" idx="11" hasCustomPrompt="1"/>
          </p:nvPr>
        </p:nvSpPr>
        <p:spPr>
          <a:xfrm>
            <a:off x="426721" y="2702692"/>
            <a:ext cx="6142567" cy="2043113"/>
          </a:xfrm>
          <a:prstGeom prst="rect">
            <a:avLst/>
          </a:prstGeom>
        </p:spPr>
        <p:txBody>
          <a:bodyPr lIns="0" tIns="0" rIns="0" bIns="0"/>
          <a:lstStyle>
            <a:lvl1pPr marL="0" indent="0">
              <a:buNone/>
              <a:defRPr sz="4267">
                <a:solidFill>
                  <a:schemeClr val="bg1"/>
                </a:solidFill>
                <a:latin typeface="Segoe UI Semibold" panose="020B0702040204020203" pitchFamily="34" charset="0"/>
                <a:cs typeface="Segoe UI Semibold" panose="020B0702040204020203" pitchFamily="34" charset="0"/>
              </a:defRPr>
            </a:lvl1pPr>
            <a:lvl2pPr marL="406410" indent="0">
              <a:buNone/>
              <a:defRPr>
                <a:latin typeface="Segoe UI Semibold" panose="020B0702040204020203" pitchFamily="34" charset="0"/>
                <a:cs typeface="Segoe UI Semibold" panose="020B0702040204020203" pitchFamily="34" charset="0"/>
              </a:defRPr>
            </a:lvl2pPr>
            <a:lvl3pPr marL="812820" indent="0">
              <a:buNone/>
              <a:defRPr>
                <a:latin typeface="Segoe UI Semibold" panose="020B0702040204020203" pitchFamily="34" charset="0"/>
                <a:cs typeface="Segoe UI Semibold" panose="020B0702040204020203" pitchFamily="34" charset="0"/>
              </a:defRPr>
            </a:lvl3pPr>
            <a:lvl4pPr marL="1219230" indent="0">
              <a:buNone/>
              <a:defRPr>
                <a:latin typeface="Segoe UI Semibold" panose="020B0702040204020203" pitchFamily="34" charset="0"/>
                <a:cs typeface="Segoe UI Semibold" panose="020B0702040204020203" pitchFamily="34" charset="0"/>
              </a:defRPr>
            </a:lvl4pPr>
            <a:lvl5pPr marL="1625641" indent="0">
              <a:buNone/>
              <a:defRPr>
                <a:latin typeface="Segoe UI Semibold" panose="020B0702040204020203" pitchFamily="34" charset="0"/>
                <a:cs typeface="Segoe UI Semibold" panose="020B0702040204020203" pitchFamily="34" charset="0"/>
              </a:defRPr>
            </a:lvl5pPr>
          </a:lstStyle>
          <a:p>
            <a:pPr lvl="0"/>
            <a:r>
              <a:rPr lang="en-US"/>
              <a:t>Click to add title</a:t>
            </a:r>
          </a:p>
        </p:txBody>
      </p:sp>
      <p:sp>
        <p:nvSpPr>
          <p:cNvPr id="10" name="Text Placeholder 18">
            <a:extLst>
              <a:ext uri="{FF2B5EF4-FFF2-40B4-BE49-F238E27FC236}">
                <a16:creationId xmlns:a16="http://schemas.microsoft.com/office/drawing/2014/main" id="{B6DC81AB-2100-4E51-A8E3-F3395845247B}"/>
              </a:ext>
            </a:extLst>
          </p:cNvPr>
          <p:cNvSpPr>
            <a:spLocks noGrp="1"/>
          </p:cNvSpPr>
          <p:nvPr>
            <p:ph type="body" sz="quarter" idx="14" hasCustomPrompt="1"/>
          </p:nvPr>
        </p:nvSpPr>
        <p:spPr>
          <a:xfrm>
            <a:off x="7693194" y="4622213"/>
            <a:ext cx="3221567" cy="533400"/>
          </a:xfrm>
          <a:prstGeom prst="rect">
            <a:avLst/>
          </a:prstGeom>
        </p:spPr>
        <p:txBody>
          <a:bodyPr/>
          <a:lstStyle>
            <a:lvl1pPr marL="0" indent="0" algn="ctr">
              <a:buNone/>
              <a:defRPr>
                <a:solidFill>
                  <a:schemeClr val="bg1"/>
                </a:solidFill>
                <a:latin typeface="Segoe UI" panose="020B0502040204020203" pitchFamily="34" charset="0"/>
                <a:cs typeface="Segoe UI" panose="020B0502040204020203" pitchFamily="34" charset="0"/>
              </a:defRPr>
            </a:lvl1pPr>
            <a:lvl2pPr marL="406410" indent="0" algn="ctr">
              <a:buNone/>
              <a:defRPr>
                <a:solidFill>
                  <a:schemeClr val="bg1"/>
                </a:solidFill>
                <a:latin typeface="Segoe UI" panose="020B0502040204020203" pitchFamily="34" charset="0"/>
                <a:cs typeface="Segoe UI" panose="020B0502040204020203" pitchFamily="34" charset="0"/>
              </a:defRPr>
            </a:lvl2pPr>
            <a:lvl3pPr marL="812820" indent="0" algn="ctr">
              <a:buNone/>
              <a:defRPr>
                <a:solidFill>
                  <a:schemeClr val="bg1"/>
                </a:solidFill>
                <a:latin typeface="Segoe UI" panose="020B0502040204020203" pitchFamily="34" charset="0"/>
                <a:cs typeface="Segoe UI" panose="020B0502040204020203" pitchFamily="34" charset="0"/>
              </a:defRPr>
            </a:lvl3pPr>
            <a:lvl4pPr marL="1219230" indent="0" algn="ctr">
              <a:buNone/>
              <a:defRPr>
                <a:solidFill>
                  <a:schemeClr val="bg1"/>
                </a:solidFill>
                <a:latin typeface="Segoe UI" panose="020B0502040204020203" pitchFamily="34" charset="0"/>
                <a:cs typeface="Segoe UI" panose="020B0502040204020203" pitchFamily="34" charset="0"/>
              </a:defRPr>
            </a:lvl4pPr>
            <a:lvl5pPr marL="1625641" indent="0" algn="ctr">
              <a:buNone/>
              <a:defRPr>
                <a:solidFill>
                  <a:schemeClr val="bg1"/>
                </a:solidFill>
                <a:latin typeface="Segoe UI" panose="020B0502040204020203" pitchFamily="34" charset="0"/>
                <a:cs typeface="Segoe UI" panose="020B0502040204020203" pitchFamily="34" charset="0"/>
              </a:defRPr>
            </a:lvl5pPr>
          </a:lstStyle>
          <a:p>
            <a:pPr lvl="0"/>
            <a:r>
              <a:rPr lang="en-US"/>
              <a:t>Insert name</a:t>
            </a:r>
          </a:p>
        </p:txBody>
      </p:sp>
      <p:sp>
        <p:nvSpPr>
          <p:cNvPr id="11" name="Picture Placeholder 20">
            <a:extLst>
              <a:ext uri="{FF2B5EF4-FFF2-40B4-BE49-F238E27FC236}">
                <a16:creationId xmlns:a16="http://schemas.microsoft.com/office/drawing/2014/main" id="{0CD49823-3579-4AC0-903B-B35D809E52AF}"/>
              </a:ext>
            </a:extLst>
          </p:cNvPr>
          <p:cNvSpPr>
            <a:spLocks noGrp="1"/>
          </p:cNvSpPr>
          <p:nvPr>
            <p:ph type="pic" sz="quarter" idx="15"/>
          </p:nvPr>
        </p:nvSpPr>
        <p:spPr>
          <a:xfrm>
            <a:off x="8369557" y="2350749"/>
            <a:ext cx="1868840" cy="2102445"/>
          </a:xfrm>
          <a:prstGeom prst="ellipse">
            <a:avLst/>
          </a:prstGeom>
          <a:solidFill>
            <a:schemeClr val="bg1">
              <a:alpha val="45000"/>
            </a:schemeClr>
          </a:solidFill>
          <a:ln w="50800">
            <a:solidFill>
              <a:schemeClr val="bg1"/>
            </a:solidFill>
          </a:ln>
        </p:spPr>
        <p:txBody>
          <a:bodyPr anchor="ctr"/>
          <a:lstStyle>
            <a:lvl1pPr marL="0" indent="0" algn="ctr">
              <a:buNone/>
              <a:defRPr sz="1200">
                <a:solidFill>
                  <a:schemeClr val="tx1"/>
                </a:solidFill>
                <a:latin typeface="Segoe UI" panose="020B0502040204020203" pitchFamily="34" charset="0"/>
                <a:cs typeface="Segoe UI" panose="020B0502040204020203" pitchFamily="34" charset="0"/>
              </a:defRPr>
            </a:lvl1pPr>
          </a:lstStyle>
          <a:p>
            <a:r>
              <a:rPr lang="en-US"/>
              <a:t>Click icon to add picture</a:t>
            </a:r>
          </a:p>
        </p:txBody>
      </p:sp>
    </p:spTree>
    <p:extLst>
      <p:ext uri="{BB962C8B-B14F-4D97-AF65-F5344CB8AC3E}">
        <p14:creationId xmlns:p14="http://schemas.microsoft.com/office/powerpoint/2010/main" val="15041376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DED5B-6758-4FF5-9234-48E7C15A6C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138A5AF-B73E-439F-8BF1-49C1912818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86AA75-7810-4884-8AA7-B3CB8DC4713A}"/>
              </a:ext>
            </a:extLst>
          </p:cNvPr>
          <p:cNvSpPr>
            <a:spLocks noGrp="1"/>
          </p:cNvSpPr>
          <p:nvPr>
            <p:ph type="dt" sz="half" idx="10"/>
          </p:nvPr>
        </p:nvSpPr>
        <p:spPr/>
        <p:txBody>
          <a:bodyPr/>
          <a:lstStyle/>
          <a:p>
            <a:fld id="{72F5548C-1686-426E-A2FE-B7D8483AE132}" type="datetimeFigureOut">
              <a:rPr lang="en-US" smtClean="0"/>
              <a:t>7/25/2022</a:t>
            </a:fld>
            <a:endParaRPr lang="en-US"/>
          </a:p>
        </p:txBody>
      </p:sp>
      <p:sp>
        <p:nvSpPr>
          <p:cNvPr id="5" name="Footer Placeholder 4">
            <a:extLst>
              <a:ext uri="{FF2B5EF4-FFF2-40B4-BE49-F238E27FC236}">
                <a16:creationId xmlns:a16="http://schemas.microsoft.com/office/drawing/2014/main" id="{CEDDB198-A1C9-4B55-AE83-595053DA82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39326-C1EC-48AE-BA65-5D61DB882F0E}"/>
              </a:ext>
            </a:extLst>
          </p:cNvPr>
          <p:cNvSpPr>
            <a:spLocks noGrp="1"/>
          </p:cNvSpPr>
          <p:nvPr>
            <p:ph type="sldNum" sz="quarter" idx="12"/>
          </p:nvPr>
        </p:nvSpPr>
        <p:spPr/>
        <p:txBody>
          <a:bodyPr/>
          <a:lstStyle/>
          <a:p>
            <a:fld id="{90AFC7FF-2631-443D-9D3F-16EE1AA4DF70}" type="slidenum">
              <a:rPr lang="en-US" smtClean="0"/>
              <a:t>‹#›</a:t>
            </a:fld>
            <a:endParaRPr lang="en-US"/>
          </a:p>
        </p:txBody>
      </p:sp>
    </p:spTree>
    <p:extLst>
      <p:ext uri="{BB962C8B-B14F-4D97-AF65-F5344CB8AC3E}">
        <p14:creationId xmlns:p14="http://schemas.microsoft.com/office/powerpoint/2010/main" val="20413848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96073-FD65-4039-ACBF-B16C1898BE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9D4B77-D69E-4326-85AC-C32864A6A1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1348DE-C92B-4706-9D95-9835DF27A446}"/>
              </a:ext>
            </a:extLst>
          </p:cNvPr>
          <p:cNvSpPr>
            <a:spLocks noGrp="1"/>
          </p:cNvSpPr>
          <p:nvPr>
            <p:ph type="dt" sz="half" idx="10"/>
          </p:nvPr>
        </p:nvSpPr>
        <p:spPr/>
        <p:txBody>
          <a:bodyPr/>
          <a:lstStyle/>
          <a:p>
            <a:fld id="{72F5548C-1686-426E-A2FE-B7D8483AE132}" type="datetimeFigureOut">
              <a:rPr lang="en-US" smtClean="0"/>
              <a:t>7/25/2022</a:t>
            </a:fld>
            <a:endParaRPr lang="en-US"/>
          </a:p>
        </p:txBody>
      </p:sp>
      <p:sp>
        <p:nvSpPr>
          <p:cNvPr id="5" name="Footer Placeholder 4">
            <a:extLst>
              <a:ext uri="{FF2B5EF4-FFF2-40B4-BE49-F238E27FC236}">
                <a16:creationId xmlns:a16="http://schemas.microsoft.com/office/drawing/2014/main" id="{1566F76C-EE0B-4333-B4F6-5072547C28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541CA4-D5E7-4112-81A9-9A7F792B615F}"/>
              </a:ext>
            </a:extLst>
          </p:cNvPr>
          <p:cNvSpPr>
            <a:spLocks noGrp="1"/>
          </p:cNvSpPr>
          <p:nvPr>
            <p:ph type="sldNum" sz="quarter" idx="12"/>
          </p:nvPr>
        </p:nvSpPr>
        <p:spPr/>
        <p:txBody>
          <a:bodyPr/>
          <a:lstStyle/>
          <a:p>
            <a:fld id="{90AFC7FF-2631-443D-9D3F-16EE1AA4DF70}" type="slidenum">
              <a:rPr lang="en-US" smtClean="0"/>
              <a:t>‹#›</a:t>
            </a:fld>
            <a:endParaRPr lang="en-US"/>
          </a:p>
        </p:txBody>
      </p:sp>
    </p:spTree>
    <p:extLst>
      <p:ext uri="{BB962C8B-B14F-4D97-AF65-F5344CB8AC3E}">
        <p14:creationId xmlns:p14="http://schemas.microsoft.com/office/powerpoint/2010/main" val="28246552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5D64E-1334-4A07-BCE5-75DF814427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C7E027B-EBAA-4977-B9F8-69B5687841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B57227-B785-4668-9920-D031DA105D34}"/>
              </a:ext>
            </a:extLst>
          </p:cNvPr>
          <p:cNvSpPr>
            <a:spLocks noGrp="1"/>
          </p:cNvSpPr>
          <p:nvPr>
            <p:ph type="dt" sz="half" idx="10"/>
          </p:nvPr>
        </p:nvSpPr>
        <p:spPr/>
        <p:txBody>
          <a:bodyPr/>
          <a:lstStyle/>
          <a:p>
            <a:fld id="{72F5548C-1686-426E-A2FE-B7D8483AE132}" type="datetimeFigureOut">
              <a:rPr lang="en-US" smtClean="0"/>
              <a:t>7/25/2022</a:t>
            </a:fld>
            <a:endParaRPr lang="en-US"/>
          </a:p>
        </p:txBody>
      </p:sp>
      <p:sp>
        <p:nvSpPr>
          <p:cNvPr id="5" name="Footer Placeholder 4">
            <a:extLst>
              <a:ext uri="{FF2B5EF4-FFF2-40B4-BE49-F238E27FC236}">
                <a16:creationId xmlns:a16="http://schemas.microsoft.com/office/drawing/2014/main" id="{B99C3D2F-63A4-4DDB-ACBC-82C36182A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5A6123-A8E5-47D1-B75F-F55161B84251}"/>
              </a:ext>
            </a:extLst>
          </p:cNvPr>
          <p:cNvSpPr>
            <a:spLocks noGrp="1"/>
          </p:cNvSpPr>
          <p:nvPr>
            <p:ph type="sldNum" sz="quarter" idx="12"/>
          </p:nvPr>
        </p:nvSpPr>
        <p:spPr/>
        <p:txBody>
          <a:bodyPr/>
          <a:lstStyle/>
          <a:p>
            <a:fld id="{90AFC7FF-2631-443D-9D3F-16EE1AA4DF70}" type="slidenum">
              <a:rPr lang="en-US" smtClean="0"/>
              <a:t>‹#›</a:t>
            </a:fld>
            <a:endParaRPr lang="en-US"/>
          </a:p>
        </p:txBody>
      </p:sp>
    </p:spTree>
    <p:extLst>
      <p:ext uri="{BB962C8B-B14F-4D97-AF65-F5344CB8AC3E}">
        <p14:creationId xmlns:p14="http://schemas.microsoft.com/office/powerpoint/2010/main" val="34767863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A8C37-A3C4-49CD-8E96-47A26A1127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C2FD2E-FF5D-4920-BD21-D871E300217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8A06E99-0948-47DE-B033-9FD054D2C8C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774959-9C69-4CA6-8DDE-0F0139D93CB0}"/>
              </a:ext>
            </a:extLst>
          </p:cNvPr>
          <p:cNvSpPr>
            <a:spLocks noGrp="1"/>
          </p:cNvSpPr>
          <p:nvPr>
            <p:ph type="dt" sz="half" idx="10"/>
          </p:nvPr>
        </p:nvSpPr>
        <p:spPr/>
        <p:txBody>
          <a:bodyPr/>
          <a:lstStyle/>
          <a:p>
            <a:fld id="{72F5548C-1686-426E-A2FE-B7D8483AE132}" type="datetimeFigureOut">
              <a:rPr lang="en-US" smtClean="0"/>
              <a:t>7/25/2022</a:t>
            </a:fld>
            <a:endParaRPr lang="en-US"/>
          </a:p>
        </p:txBody>
      </p:sp>
      <p:sp>
        <p:nvSpPr>
          <p:cNvPr id="6" name="Footer Placeholder 5">
            <a:extLst>
              <a:ext uri="{FF2B5EF4-FFF2-40B4-BE49-F238E27FC236}">
                <a16:creationId xmlns:a16="http://schemas.microsoft.com/office/drawing/2014/main" id="{4D371DED-566A-4274-85A3-AB250A52A9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A0FFCC-528B-4765-87D0-8279AAC800E0}"/>
              </a:ext>
            </a:extLst>
          </p:cNvPr>
          <p:cNvSpPr>
            <a:spLocks noGrp="1"/>
          </p:cNvSpPr>
          <p:nvPr>
            <p:ph type="sldNum" sz="quarter" idx="12"/>
          </p:nvPr>
        </p:nvSpPr>
        <p:spPr/>
        <p:txBody>
          <a:bodyPr/>
          <a:lstStyle/>
          <a:p>
            <a:fld id="{90AFC7FF-2631-443D-9D3F-16EE1AA4DF70}" type="slidenum">
              <a:rPr lang="en-US" smtClean="0"/>
              <a:t>‹#›</a:t>
            </a:fld>
            <a:endParaRPr lang="en-US"/>
          </a:p>
        </p:txBody>
      </p:sp>
    </p:spTree>
    <p:extLst>
      <p:ext uri="{BB962C8B-B14F-4D97-AF65-F5344CB8AC3E}">
        <p14:creationId xmlns:p14="http://schemas.microsoft.com/office/powerpoint/2010/main" val="26362761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95636-ECDC-4809-8378-8834B544D6F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8558EA-1284-4A23-BC17-D3B5A3BB1E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C30408-07BE-42BB-8410-02621D8BF5C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B0090F-20C7-480D-B181-11213E7309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A816E05-D604-4C12-B0AD-ED1CD0A59C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B4AAF21-A1B8-42BC-AC06-03A04F793B60}"/>
              </a:ext>
            </a:extLst>
          </p:cNvPr>
          <p:cNvSpPr>
            <a:spLocks noGrp="1"/>
          </p:cNvSpPr>
          <p:nvPr>
            <p:ph type="dt" sz="half" idx="10"/>
          </p:nvPr>
        </p:nvSpPr>
        <p:spPr/>
        <p:txBody>
          <a:bodyPr/>
          <a:lstStyle/>
          <a:p>
            <a:fld id="{72F5548C-1686-426E-A2FE-B7D8483AE132}" type="datetimeFigureOut">
              <a:rPr lang="en-US" smtClean="0"/>
              <a:t>7/25/2022</a:t>
            </a:fld>
            <a:endParaRPr lang="en-US"/>
          </a:p>
        </p:txBody>
      </p:sp>
      <p:sp>
        <p:nvSpPr>
          <p:cNvPr id="8" name="Footer Placeholder 7">
            <a:extLst>
              <a:ext uri="{FF2B5EF4-FFF2-40B4-BE49-F238E27FC236}">
                <a16:creationId xmlns:a16="http://schemas.microsoft.com/office/drawing/2014/main" id="{22B2AD6A-FACF-4C0D-925F-877CA5051E8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E05E23C-7C22-4962-854D-C650FA5E0928}"/>
              </a:ext>
            </a:extLst>
          </p:cNvPr>
          <p:cNvSpPr>
            <a:spLocks noGrp="1"/>
          </p:cNvSpPr>
          <p:nvPr>
            <p:ph type="sldNum" sz="quarter" idx="12"/>
          </p:nvPr>
        </p:nvSpPr>
        <p:spPr/>
        <p:txBody>
          <a:bodyPr/>
          <a:lstStyle/>
          <a:p>
            <a:fld id="{90AFC7FF-2631-443D-9D3F-16EE1AA4DF70}" type="slidenum">
              <a:rPr lang="en-US" smtClean="0"/>
              <a:t>‹#›</a:t>
            </a:fld>
            <a:endParaRPr lang="en-US"/>
          </a:p>
        </p:txBody>
      </p:sp>
    </p:spTree>
    <p:extLst>
      <p:ext uri="{BB962C8B-B14F-4D97-AF65-F5344CB8AC3E}">
        <p14:creationId xmlns:p14="http://schemas.microsoft.com/office/powerpoint/2010/main" val="7452218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00D6-2CC2-4DFB-8B04-1715B493D6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4D8C1A-F3E0-41A3-9EAA-32DCC0A757BE}"/>
              </a:ext>
            </a:extLst>
          </p:cNvPr>
          <p:cNvSpPr>
            <a:spLocks noGrp="1"/>
          </p:cNvSpPr>
          <p:nvPr>
            <p:ph type="dt" sz="half" idx="10"/>
          </p:nvPr>
        </p:nvSpPr>
        <p:spPr/>
        <p:txBody>
          <a:bodyPr/>
          <a:lstStyle/>
          <a:p>
            <a:fld id="{72F5548C-1686-426E-A2FE-B7D8483AE132}" type="datetimeFigureOut">
              <a:rPr lang="en-US" smtClean="0"/>
              <a:t>7/25/2022</a:t>
            </a:fld>
            <a:endParaRPr lang="en-US"/>
          </a:p>
        </p:txBody>
      </p:sp>
      <p:sp>
        <p:nvSpPr>
          <p:cNvPr id="4" name="Footer Placeholder 3">
            <a:extLst>
              <a:ext uri="{FF2B5EF4-FFF2-40B4-BE49-F238E27FC236}">
                <a16:creationId xmlns:a16="http://schemas.microsoft.com/office/drawing/2014/main" id="{FD283B32-3602-466B-945A-E4473B89832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6CB10C8-E4A8-4186-8D28-F5F44C28EEA4}"/>
              </a:ext>
            </a:extLst>
          </p:cNvPr>
          <p:cNvSpPr>
            <a:spLocks noGrp="1"/>
          </p:cNvSpPr>
          <p:nvPr>
            <p:ph type="sldNum" sz="quarter" idx="12"/>
          </p:nvPr>
        </p:nvSpPr>
        <p:spPr/>
        <p:txBody>
          <a:bodyPr/>
          <a:lstStyle/>
          <a:p>
            <a:fld id="{90AFC7FF-2631-443D-9D3F-16EE1AA4DF70}" type="slidenum">
              <a:rPr lang="en-US" smtClean="0"/>
              <a:t>‹#›</a:t>
            </a:fld>
            <a:endParaRPr lang="en-US"/>
          </a:p>
        </p:txBody>
      </p:sp>
    </p:spTree>
    <p:extLst>
      <p:ext uri="{BB962C8B-B14F-4D97-AF65-F5344CB8AC3E}">
        <p14:creationId xmlns:p14="http://schemas.microsoft.com/office/powerpoint/2010/main" val="2742118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BFF3A-8E3B-FD1F-25F4-0924345337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62E1A3-AC73-FEC1-2A35-F6E2BAD853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40E12B-18CF-57C1-7A6B-64E558B115C5}"/>
              </a:ext>
            </a:extLst>
          </p:cNvPr>
          <p:cNvSpPr>
            <a:spLocks noGrp="1"/>
          </p:cNvSpPr>
          <p:nvPr>
            <p:ph type="dt" sz="half" idx="10"/>
          </p:nvPr>
        </p:nvSpPr>
        <p:spPr/>
        <p:txBody>
          <a:bodyPr/>
          <a:lstStyle/>
          <a:p>
            <a:fld id="{E5F72419-2D9D-2B46-B69F-571AEDC75B37}" type="datetimeFigureOut">
              <a:rPr lang="en-US" smtClean="0"/>
              <a:t>7/25/2022</a:t>
            </a:fld>
            <a:endParaRPr lang="en-US"/>
          </a:p>
        </p:txBody>
      </p:sp>
      <p:sp>
        <p:nvSpPr>
          <p:cNvPr id="5" name="Footer Placeholder 4">
            <a:extLst>
              <a:ext uri="{FF2B5EF4-FFF2-40B4-BE49-F238E27FC236}">
                <a16:creationId xmlns:a16="http://schemas.microsoft.com/office/drawing/2014/main" id="{0B2CA5B7-C7C5-C6B0-2402-D20E72F80A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B581FD-7F72-EEE0-0F27-DC721D2F9472}"/>
              </a:ext>
            </a:extLst>
          </p:cNvPr>
          <p:cNvSpPr>
            <a:spLocks noGrp="1"/>
          </p:cNvSpPr>
          <p:nvPr>
            <p:ph type="sldNum" sz="quarter" idx="12"/>
          </p:nvPr>
        </p:nvSpPr>
        <p:spPr/>
        <p:txBody>
          <a:bodyPr/>
          <a:lstStyle/>
          <a:p>
            <a:fld id="{27C59405-C599-914D-B659-4B08273FDA72}" type="slidenum">
              <a:rPr lang="en-US" smtClean="0"/>
              <a:t>‹#›</a:t>
            </a:fld>
            <a:endParaRPr lang="en-US"/>
          </a:p>
        </p:txBody>
      </p:sp>
    </p:spTree>
    <p:extLst>
      <p:ext uri="{BB962C8B-B14F-4D97-AF65-F5344CB8AC3E}">
        <p14:creationId xmlns:p14="http://schemas.microsoft.com/office/powerpoint/2010/main" val="37796761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3E1D88-7CBF-493D-A026-DF12708D261E}"/>
              </a:ext>
            </a:extLst>
          </p:cNvPr>
          <p:cNvSpPr>
            <a:spLocks noGrp="1"/>
          </p:cNvSpPr>
          <p:nvPr>
            <p:ph type="dt" sz="half" idx="10"/>
          </p:nvPr>
        </p:nvSpPr>
        <p:spPr/>
        <p:txBody>
          <a:bodyPr/>
          <a:lstStyle/>
          <a:p>
            <a:fld id="{72F5548C-1686-426E-A2FE-B7D8483AE132}" type="datetimeFigureOut">
              <a:rPr lang="en-US" smtClean="0"/>
              <a:t>7/25/2022</a:t>
            </a:fld>
            <a:endParaRPr lang="en-US"/>
          </a:p>
        </p:txBody>
      </p:sp>
      <p:sp>
        <p:nvSpPr>
          <p:cNvPr id="3" name="Footer Placeholder 2">
            <a:extLst>
              <a:ext uri="{FF2B5EF4-FFF2-40B4-BE49-F238E27FC236}">
                <a16:creationId xmlns:a16="http://schemas.microsoft.com/office/drawing/2014/main" id="{3766AA7D-1DC1-4FB1-ADCB-A58C420340C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D3C61FF-2500-49F7-8142-F1BDCD5E7A56}"/>
              </a:ext>
            </a:extLst>
          </p:cNvPr>
          <p:cNvSpPr>
            <a:spLocks noGrp="1"/>
          </p:cNvSpPr>
          <p:nvPr>
            <p:ph type="sldNum" sz="quarter" idx="12"/>
          </p:nvPr>
        </p:nvSpPr>
        <p:spPr/>
        <p:txBody>
          <a:bodyPr/>
          <a:lstStyle/>
          <a:p>
            <a:fld id="{90AFC7FF-2631-443D-9D3F-16EE1AA4DF70}" type="slidenum">
              <a:rPr lang="en-US" smtClean="0"/>
              <a:t>‹#›</a:t>
            </a:fld>
            <a:endParaRPr lang="en-US"/>
          </a:p>
        </p:txBody>
      </p:sp>
    </p:spTree>
    <p:extLst>
      <p:ext uri="{BB962C8B-B14F-4D97-AF65-F5344CB8AC3E}">
        <p14:creationId xmlns:p14="http://schemas.microsoft.com/office/powerpoint/2010/main" val="12028463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DDEB4-5DB5-417C-B602-5098F8EA2D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EC5B4A9-44D6-4B37-95EA-8B7364D2E2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399635C-620F-4EB8-9E36-73A40F4BA8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5E03C3-6AFC-4B09-B30D-B182CB00CDF5}"/>
              </a:ext>
            </a:extLst>
          </p:cNvPr>
          <p:cNvSpPr>
            <a:spLocks noGrp="1"/>
          </p:cNvSpPr>
          <p:nvPr>
            <p:ph type="dt" sz="half" idx="10"/>
          </p:nvPr>
        </p:nvSpPr>
        <p:spPr/>
        <p:txBody>
          <a:bodyPr/>
          <a:lstStyle/>
          <a:p>
            <a:fld id="{72F5548C-1686-426E-A2FE-B7D8483AE132}" type="datetimeFigureOut">
              <a:rPr lang="en-US" smtClean="0"/>
              <a:t>7/25/2022</a:t>
            </a:fld>
            <a:endParaRPr lang="en-US"/>
          </a:p>
        </p:txBody>
      </p:sp>
      <p:sp>
        <p:nvSpPr>
          <p:cNvPr id="6" name="Footer Placeholder 5">
            <a:extLst>
              <a:ext uri="{FF2B5EF4-FFF2-40B4-BE49-F238E27FC236}">
                <a16:creationId xmlns:a16="http://schemas.microsoft.com/office/drawing/2014/main" id="{C1880F1C-B386-4FFF-9353-6EE3022327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BEFCA3-EC11-457E-A1F4-3DE9C2512EB4}"/>
              </a:ext>
            </a:extLst>
          </p:cNvPr>
          <p:cNvSpPr>
            <a:spLocks noGrp="1"/>
          </p:cNvSpPr>
          <p:nvPr>
            <p:ph type="sldNum" sz="quarter" idx="12"/>
          </p:nvPr>
        </p:nvSpPr>
        <p:spPr/>
        <p:txBody>
          <a:bodyPr/>
          <a:lstStyle/>
          <a:p>
            <a:fld id="{90AFC7FF-2631-443D-9D3F-16EE1AA4DF70}" type="slidenum">
              <a:rPr lang="en-US" smtClean="0"/>
              <a:t>‹#›</a:t>
            </a:fld>
            <a:endParaRPr lang="en-US"/>
          </a:p>
        </p:txBody>
      </p:sp>
    </p:spTree>
    <p:extLst>
      <p:ext uri="{BB962C8B-B14F-4D97-AF65-F5344CB8AC3E}">
        <p14:creationId xmlns:p14="http://schemas.microsoft.com/office/powerpoint/2010/main" val="21931185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3C9ED-A0A2-435F-BFFE-7A568E9C51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2832B52-7135-4DC9-BEBD-06709DB3DA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1C0C1D1-460C-4EF4-9510-E181A5E99D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E44863-8729-44B2-B420-8F4CD2977470}"/>
              </a:ext>
            </a:extLst>
          </p:cNvPr>
          <p:cNvSpPr>
            <a:spLocks noGrp="1"/>
          </p:cNvSpPr>
          <p:nvPr>
            <p:ph type="dt" sz="half" idx="10"/>
          </p:nvPr>
        </p:nvSpPr>
        <p:spPr/>
        <p:txBody>
          <a:bodyPr/>
          <a:lstStyle/>
          <a:p>
            <a:fld id="{72F5548C-1686-426E-A2FE-B7D8483AE132}" type="datetimeFigureOut">
              <a:rPr lang="en-US" smtClean="0"/>
              <a:t>7/25/2022</a:t>
            </a:fld>
            <a:endParaRPr lang="en-US"/>
          </a:p>
        </p:txBody>
      </p:sp>
      <p:sp>
        <p:nvSpPr>
          <p:cNvPr id="6" name="Footer Placeholder 5">
            <a:extLst>
              <a:ext uri="{FF2B5EF4-FFF2-40B4-BE49-F238E27FC236}">
                <a16:creationId xmlns:a16="http://schemas.microsoft.com/office/drawing/2014/main" id="{6862B2F2-CBB1-4D07-97FA-00B617465B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FB04C2-0E50-45F8-BDF7-C77A73768732}"/>
              </a:ext>
            </a:extLst>
          </p:cNvPr>
          <p:cNvSpPr>
            <a:spLocks noGrp="1"/>
          </p:cNvSpPr>
          <p:nvPr>
            <p:ph type="sldNum" sz="quarter" idx="12"/>
          </p:nvPr>
        </p:nvSpPr>
        <p:spPr/>
        <p:txBody>
          <a:bodyPr/>
          <a:lstStyle/>
          <a:p>
            <a:fld id="{90AFC7FF-2631-443D-9D3F-16EE1AA4DF70}" type="slidenum">
              <a:rPr lang="en-US" smtClean="0"/>
              <a:t>‹#›</a:t>
            </a:fld>
            <a:endParaRPr lang="en-US"/>
          </a:p>
        </p:txBody>
      </p:sp>
    </p:spTree>
    <p:extLst>
      <p:ext uri="{BB962C8B-B14F-4D97-AF65-F5344CB8AC3E}">
        <p14:creationId xmlns:p14="http://schemas.microsoft.com/office/powerpoint/2010/main" val="4824100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8FFE4-CE20-4F2D-BADC-BAA98112D1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15A29B-F5B0-4B21-9B5A-CC6892565B7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1F41D9-773B-423D-BC91-994E7B76D3F2}"/>
              </a:ext>
            </a:extLst>
          </p:cNvPr>
          <p:cNvSpPr>
            <a:spLocks noGrp="1"/>
          </p:cNvSpPr>
          <p:nvPr>
            <p:ph type="dt" sz="half" idx="10"/>
          </p:nvPr>
        </p:nvSpPr>
        <p:spPr/>
        <p:txBody>
          <a:bodyPr/>
          <a:lstStyle/>
          <a:p>
            <a:fld id="{72F5548C-1686-426E-A2FE-B7D8483AE132}" type="datetimeFigureOut">
              <a:rPr lang="en-US" smtClean="0"/>
              <a:t>7/25/2022</a:t>
            </a:fld>
            <a:endParaRPr lang="en-US"/>
          </a:p>
        </p:txBody>
      </p:sp>
      <p:sp>
        <p:nvSpPr>
          <p:cNvPr id="5" name="Footer Placeholder 4">
            <a:extLst>
              <a:ext uri="{FF2B5EF4-FFF2-40B4-BE49-F238E27FC236}">
                <a16:creationId xmlns:a16="http://schemas.microsoft.com/office/drawing/2014/main" id="{003DF72A-1A12-4FAD-99C9-4BFE775657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E1701F-623A-4EA1-B183-3BF56E15A874}"/>
              </a:ext>
            </a:extLst>
          </p:cNvPr>
          <p:cNvSpPr>
            <a:spLocks noGrp="1"/>
          </p:cNvSpPr>
          <p:nvPr>
            <p:ph type="sldNum" sz="quarter" idx="12"/>
          </p:nvPr>
        </p:nvSpPr>
        <p:spPr/>
        <p:txBody>
          <a:bodyPr/>
          <a:lstStyle/>
          <a:p>
            <a:fld id="{90AFC7FF-2631-443D-9D3F-16EE1AA4DF70}" type="slidenum">
              <a:rPr lang="en-US" smtClean="0"/>
              <a:t>‹#›</a:t>
            </a:fld>
            <a:endParaRPr lang="en-US"/>
          </a:p>
        </p:txBody>
      </p:sp>
    </p:spTree>
    <p:extLst>
      <p:ext uri="{BB962C8B-B14F-4D97-AF65-F5344CB8AC3E}">
        <p14:creationId xmlns:p14="http://schemas.microsoft.com/office/powerpoint/2010/main" val="37095929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AE5F44-AF38-43A0-A754-7453DDC30E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D66888-D8C8-485D-B5DD-BCD3A9BFAFF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EB2072-9CD0-43A2-8E70-ADE66AC66540}"/>
              </a:ext>
            </a:extLst>
          </p:cNvPr>
          <p:cNvSpPr>
            <a:spLocks noGrp="1"/>
          </p:cNvSpPr>
          <p:nvPr>
            <p:ph type="dt" sz="half" idx="10"/>
          </p:nvPr>
        </p:nvSpPr>
        <p:spPr/>
        <p:txBody>
          <a:bodyPr/>
          <a:lstStyle/>
          <a:p>
            <a:fld id="{72F5548C-1686-426E-A2FE-B7D8483AE132}" type="datetimeFigureOut">
              <a:rPr lang="en-US" smtClean="0"/>
              <a:t>7/25/2022</a:t>
            </a:fld>
            <a:endParaRPr lang="en-US"/>
          </a:p>
        </p:txBody>
      </p:sp>
      <p:sp>
        <p:nvSpPr>
          <p:cNvPr id="5" name="Footer Placeholder 4">
            <a:extLst>
              <a:ext uri="{FF2B5EF4-FFF2-40B4-BE49-F238E27FC236}">
                <a16:creationId xmlns:a16="http://schemas.microsoft.com/office/drawing/2014/main" id="{67BFC98A-DF59-4CC7-BEDC-67556055EE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4DE5E5-4B44-4C62-8C46-50D6FA4C184C}"/>
              </a:ext>
            </a:extLst>
          </p:cNvPr>
          <p:cNvSpPr>
            <a:spLocks noGrp="1"/>
          </p:cNvSpPr>
          <p:nvPr>
            <p:ph type="sldNum" sz="quarter" idx="12"/>
          </p:nvPr>
        </p:nvSpPr>
        <p:spPr/>
        <p:txBody>
          <a:bodyPr/>
          <a:lstStyle/>
          <a:p>
            <a:fld id="{90AFC7FF-2631-443D-9D3F-16EE1AA4DF70}" type="slidenum">
              <a:rPr lang="en-US" smtClean="0"/>
              <a:t>‹#›</a:t>
            </a:fld>
            <a:endParaRPr lang="en-US"/>
          </a:p>
        </p:txBody>
      </p:sp>
    </p:spTree>
    <p:extLst>
      <p:ext uri="{BB962C8B-B14F-4D97-AF65-F5344CB8AC3E}">
        <p14:creationId xmlns:p14="http://schemas.microsoft.com/office/powerpoint/2010/main" val="10218418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852862"/>
          </a:xfrm>
        </p:spPr>
        <p:txBody>
          <a:bodyPr>
            <a:spAutoFit/>
          </a:bodyPr>
          <a:lstStyle>
            <a:lvl1pPr marL="0" indent="0">
              <a:buNone/>
              <a:defRPr sz="3600" baseline="0">
                <a:latin typeface="Segoe UI" panose="020B0502040204020203" pitchFamily="34" charset="0"/>
              </a:defRPr>
            </a:lvl1pPr>
            <a:lvl2pPr marL="448193" indent="-224097">
              <a:buFont typeface="Wingdings" panose="05000000000000000000" pitchFamily="2" charset="2"/>
              <a:buChar char="§"/>
              <a:defRPr sz="1961"/>
            </a:lvl2pPr>
            <a:lvl3pPr marL="672290" indent="-224097">
              <a:buFont typeface="Wingdings" panose="05000000000000000000" pitchFamily="2" charset="2"/>
              <a:buChar char="§"/>
              <a:defRPr sz="1765"/>
            </a:lvl3pPr>
            <a:lvl4pPr marL="896386" indent="-224097">
              <a:buFont typeface="Wingdings" panose="05000000000000000000" pitchFamily="2" charset="2"/>
              <a:buChar char="§"/>
              <a:defRPr sz="1568"/>
            </a:lvl4pPr>
            <a:lvl5pPr marL="1120483" indent="-224097">
              <a:buFont typeface="Wingdings" panose="05000000000000000000" pitchFamily="2" charset="2"/>
              <a:buChar char="§"/>
              <a:defRPr sz="1372"/>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lvl1pPr>
              <a:defRPr sz="4800" baseline="0">
                <a:latin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60013757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7A509-B8FC-F247-1146-4228ECCC02B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8D7445-E7C3-84D8-E211-95CA69A6D5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01764A-A87C-2A93-05B9-BB70F6ABE735}"/>
              </a:ext>
            </a:extLst>
          </p:cNvPr>
          <p:cNvSpPr>
            <a:spLocks noGrp="1"/>
          </p:cNvSpPr>
          <p:nvPr>
            <p:ph type="dt" sz="half" idx="10"/>
          </p:nvPr>
        </p:nvSpPr>
        <p:spPr/>
        <p:txBody>
          <a:bodyPr/>
          <a:lstStyle/>
          <a:p>
            <a:fld id="{E5F72419-2D9D-2B46-B69F-571AEDC75B37}" type="datetimeFigureOut">
              <a:rPr lang="en-US" smtClean="0"/>
              <a:t>7/25/2022</a:t>
            </a:fld>
            <a:endParaRPr lang="en-US"/>
          </a:p>
        </p:txBody>
      </p:sp>
      <p:sp>
        <p:nvSpPr>
          <p:cNvPr id="5" name="Footer Placeholder 4">
            <a:extLst>
              <a:ext uri="{FF2B5EF4-FFF2-40B4-BE49-F238E27FC236}">
                <a16:creationId xmlns:a16="http://schemas.microsoft.com/office/drawing/2014/main" id="{012DF119-D9DE-43E8-73D1-D95FDFB25B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D1104-6C5A-B08B-661D-6E16E951B230}"/>
              </a:ext>
            </a:extLst>
          </p:cNvPr>
          <p:cNvSpPr>
            <a:spLocks noGrp="1"/>
          </p:cNvSpPr>
          <p:nvPr>
            <p:ph type="sldNum" sz="quarter" idx="12"/>
          </p:nvPr>
        </p:nvSpPr>
        <p:spPr/>
        <p:txBody>
          <a:bodyPr/>
          <a:lstStyle/>
          <a:p>
            <a:fld id="{27C59405-C599-914D-B659-4B08273FDA72}" type="slidenum">
              <a:rPr lang="en-US" smtClean="0"/>
              <a:t>‹#›</a:t>
            </a:fld>
            <a:endParaRPr lang="en-US"/>
          </a:p>
        </p:txBody>
      </p:sp>
    </p:spTree>
    <p:extLst>
      <p:ext uri="{BB962C8B-B14F-4D97-AF65-F5344CB8AC3E}">
        <p14:creationId xmlns:p14="http://schemas.microsoft.com/office/powerpoint/2010/main" val="14299680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9BA31-6B61-584B-2553-2F475795B0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C16D48-80FA-D825-EE13-75ECE6CB077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0E8A393-E97D-0530-8A88-91FDD1961E5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48F44C9-C3B3-6A83-FA81-B1DE80B3B08D}"/>
              </a:ext>
            </a:extLst>
          </p:cNvPr>
          <p:cNvSpPr>
            <a:spLocks noGrp="1"/>
          </p:cNvSpPr>
          <p:nvPr>
            <p:ph type="dt" sz="half" idx="10"/>
          </p:nvPr>
        </p:nvSpPr>
        <p:spPr/>
        <p:txBody>
          <a:bodyPr/>
          <a:lstStyle/>
          <a:p>
            <a:fld id="{E5F72419-2D9D-2B46-B69F-571AEDC75B37}" type="datetimeFigureOut">
              <a:rPr lang="en-US" smtClean="0"/>
              <a:t>7/25/2022</a:t>
            </a:fld>
            <a:endParaRPr lang="en-US"/>
          </a:p>
        </p:txBody>
      </p:sp>
      <p:sp>
        <p:nvSpPr>
          <p:cNvPr id="6" name="Footer Placeholder 5">
            <a:extLst>
              <a:ext uri="{FF2B5EF4-FFF2-40B4-BE49-F238E27FC236}">
                <a16:creationId xmlns:a16="http://schemas.microsoft.com/office/drawing/2014/main" id="{DB4960A2-4E29-DA55-8238-13DBC7B58B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809688-F23B-6058-D3E2-FB301D98151D}"/>
              </a:ext>
            </a:extLst>
          </p:cNvPr>
          <p:cNvSpPr>
            <a:spLocks noGrp="1"/>
          </p:cNvSpPr>
          <p:nvPr>
            <p:ph type="sldNum" sz="quarter" idx="12"/>
          </p:nvPr>
        </p:nvSpPr>
        <p:spPr/>
        <p:txBody>
          <a:bodyPr/>
          <a:lstStyle/>
          <a:p>
            <a:fld id="{27C59405-C599-914D-B659-4B08273FDA72}" type="slidenum">
              <a:rPr lang="en-US" smtClean="0"/>
              <a:t>‹#›</a:t>
            </a:fld>
            <a:endParaRPr lang="en-US"/>
          </a:p>
        </p:txBody>
      </p:sp>
    </p:spTree>
    <p:extLst>
      <p:ext uri="{BB962C8B-B14F-4D97-AF65-F5344CB8AC3E}">
        <p14:creationId xmlns:p14="http://schemas.microsoft.com/office/powerpoint/2010/main" val="903343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AC22C-AD2C-83D9-9C10-2BD6B64B297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EF033D-704B-21B1-16F7-7DE5FA8948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E72808-C7FB-FBAD-C06A-278429D824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C2D10E6-FD38-C5BA-CF6C-7A06004BE7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962BC5-CDDB-911E-F066-48970DD134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925FC79-2C81-6B64-38F3-4BE38BA3DD36}"/>
              </a:ext>
            </a:extLst>
          </p:cNvPr>
          <p:cNvSpPr>
            <a:spLocks noGrp="1"/>
          </p:cNvSpPr>
          <p:nvPr>
            <p:ph type="dt" sz="half" idx="10"/>
          </p:nvPr>
        </p:nvSpPr>
        <p:spPr/>
        <p:txBody>
          <a:bodyPr/>
          <a:lstStyle/>
          <a:p>
            <a:fld id="{E5F72419-2D9D-2B46-B69F-571AEDC75B37}" type="datetimeFigureOut">
              <a:rPr lang="en-US" smtClean="0"/>
              <a:t>7/25/2022</a:t>
            </a:fld>
            <a:endParaRPr lang="en-US"/>
          </a:p>
        </p:txBody>
      </p:sp>
      <p:sp>
        <p:nvSpPr>
          <p:cNvPr id="8" name="Footer Placeholder 7">
            <a:extLst>
              <a:ext uri="{FF2B5EF4-FFF2-40B4-BE49-F238E27FC236}">
                <a16:creationId xmlns:a16="http://schemas.microsoft.com/office/drawing/2014/main" id="{B05DBBCC-B043-D548-05DA-6453BAEA74E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2A6A38-6444-6433-6E00-C60C8D485F95}"/>
              </a:ext>
            </a:extLst>
          </p:cNvPr>
          <p:cNvSpPr>
            <a:spLocks noGrp="1"/>
          </p:cNvSpPr>
          <p:nvPr>
            <p:ph type="sldNum" sz="quarter" idx="12"/>
          </p:nvPr>
        </p:nvSpPr>
        <p:spPr/>
        <p:txBody>
          <a:bodyPr/>
          <a:lstStyle/>
          <a:p>
            <a:fld id="{27C59405-C599-914D-B659-4B08273FDA72}" type="slidenum">
              <a:rPr lang="en-US" smtClean="0"/>
              <a:t>‹#›</a:t>
            </a:fld>
            <a:endParaRPr lang="en-US"/>
          </a:p>
        </p:txBody>
      </p:sp>
    </p:spTree>
    <p:extLst>
      <p:ext uri="{BB962C8B-B14F-4D97-AF65-F5344CB8AC3E}">
        <p14:creationId xmlns:p14="http://schemas.microsoft.com/office/powerpoint/2010/main" val="36711031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16C8A-E749-51AA-3AD5-EA69A1B081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9B94DAC-BCBB-813D-002E-8C02A8065116}"/>
              </a:ext>
            </a:extLst>
          </p:cNvPr>
          <p:cNvSpPr>
            <a:spLocks noGrp="1"/>
          </p:cNvSpPr>
          <p:nvPr>
            <p:ph type="dt" sz="half" idx="10"/>
          </p:nvPr>
        </p:nvSpPr>
        <p:spPr/>
        <p:txBody>
          <a:bodyPr/>
          <a:lstStyle/>
          <a:p>
            <a:fld id="{E5F72419-2D9D-2B46-B69F-571AEDC75B37}" type="datetimeFigureOut">
              <a:rPr lang="en-US" smtClean="0"/>
              <a:t>7/25/2022</a:t>
            </a:fld>
            <a:endParaRPr lang="en-US"/>
          </a:p>
        </p:txBody>
      </p:sp>
      <p:sp>
        <p:nvSpPr>
          <p:cNvPr id="4" name="Footer Placeholder 3">
            <a:extLst>
              <a:ext uri="{FF2B5EF4-FFF2-40B4-BE49-F238E27FC236}">
                <a16:creationId xmlns:a16="http://schemas.microsoft.com/office/drawing/2014/main" id="{34883845-B00E-045A-EDC1-1017EF1B013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3316A8-B62A-DCEE-913F-C19B7855EA9E}"/>
              </a:ext>
            </a:extLst>
          </p:cNvPr>
          <p:cNvSpPr>
            <a:spLocks noGrp="1"/>
          </p:cNvSpPr>
          <p:nvPr>
            <p:ph type="sldNum" sz="quarter" idx="12"/>
          </p:nvPr>
        </p:nvSpPr>
        <p:spPr/>
        <p:txBody>
          <a:bodyPr/>
          <a:lstStyle/>
          <a:p>
            <a:fld id="{27C59405-C599-914D-B659-4B08273FDA72}" type="slidenum">
              <a:rPr lang="en-US" smtClean="0"/>
              <a:t>‹#›</a:t>
            </a:fld>
            <a:endParaRPr lang="en-US"/>
          </a:p>
        </p:txBody>
      </p:sp>
    </p:spTree>
    <p:extLst>
      <p:ext uri="{BB962C8B-B14F-4D97-AF65-F5344CB8AC3E}">
        <p14:creationId xmlns:p14="http://schemas.microsoft.com/office/powerpoint/2010/main" val="4077117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DD2B76-0C4D-1275-CFB7-78D2C43E14F6}"/>
              </a:ext>
            </a:extLst>
          </p:cNvPr>
          <p:cNvSpPr>
            <a:spLocks noGrp="1"/>
          </p:cNvSpPr>
          <p:nvPr>
            <p:ph type="dt" sz="half" idx="10"/>
          </p:nvPr>
        </p:nvSpPr>
        <p:spPr/>
        <p:txBody>
          <a:bodyPr/>
          <a:lstStyle/>
          <a:p>
            <a:fld id="{E5F72419-2D9D-2B46-B69F-571AEDC75B37}" type="datetimeFigureOut">
              <a:rPr lang="en-US" smtClean="0"/>
              <a:t>7/25/2022</a:t>
            </a:fld>
            <a:endParaRPr lang="en-US"/>
          </a:p>
        </p:txBody>
      </p:sp>
      <p:sp>
        <p:nvSpPr>
          <p:cNvPr id="3" name="Footer Placeholder 2">
            <a:extLst>
              <a:ext uri="{FF2B5EF4-FFF2-40B4-BE49-F238E27FC236}">
                <a16:creationId xmlns:a16="http://schemas.microsoft.com/office/drawing/2014/main" id="{EEE0F58C-B7E8-80F0-2CDF-F4D6B68CA8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3DB39C-1448-42FE-658A-A6C6E6F399A7}"/>
              </a:ext>
            </a:extLst>
          </p:cNvPr>
          <p:cNvSpPr>
            <a:spLocks noGrp="1"/>
          </p:cNvSpPr>
          <p:nvPr>
            <p:ph type="sldNum" sz="quarter" idx="12"/>
          </p:nvPr>
        </p:nvSpPr>
        <p:spPr/>
        <p:txBody>
          <a:bodyPr/>
          <a:lstStyle/>
          <a:p>
            <a:fld id="{27C59405-C599-914D-B659-4B08273FDA72}" type="slidenum">
              <a:rPr lang="en-US" smtClean="0"/>
              <a:t>‹#›</a:t>
            </a:fld>
            <a:endParaRPr lang="en-US"/>
          </a:p>
        </p:txBody>
      </p:sp>
    </p:spTree>
    <p:extLst>
      <p:ext uri="{BB962C8B-B14F-4D97-AF65-F5344CB8AC3E}">
        <p14:creationId xmlns:p14="http://schemas.microsoft.com/office/powerpoint/2010/main" val="1604195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1AF8A-57D9-E1B2-789A-7691FB0754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03E89A9-B0ED-AB5D-F202-4ABA680A15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CB40ADB-3A24-305E-C170-8714FF626E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F227DF0-C3C7-F648-A847-8B1AEFF6D832}"/>
              </a:ext>
            </a:extLst>
          </p:cNvPr>
          <p:cNvSpPr>
            <a:spLocks noGrp="1"/>
          </p:cNvSpPr>
          <p:nvPr>
            <p:ph type="dt" sz="half" idx="10"/>
          </p:nvPr>
        </p:nvSpPr>
        <p:spPr/>
        <p:txBody>
          <a:bodyPr/>
          <a:lstStyle/>
          <a:p>
            <a:fld id="{E5F72419-2D9D-2B46-B69F-571AEDC75B37}" type="datetimeFigureOut">
              <a:rPr lang="en-US" smtClean="0"/>
              <a:t>7/25/2022</a:t>
            </a:fld>
            <a:endParaRPr lang="en-US"/>
          </a:p>
        </p:txBody>
      </p:sp>
      <p:sp>
        <p:nvSpPr>
          <p:cNvPr id="6" name="Footer Placeholder 5">
            <a:extLst>
              <a:ext uri="{FF2B5EF4-FFF2-40B4-BE49-F238E27FC236}">
                <a16:creationId xmlns:a16="http://schemas.microsoft.com/office/drawing/2014/main" id="{41C8F89B-2A62-1863-BFDE-D397F380FD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45ADE0-0E07-2493-7F56-6E8F3C92D9EC}"/>
              </a:ext>
            </a:extLst>
          </p:cNvPr>
          <p:cNvSpPr>
            <a:spLocks noGrp="1"/>
          </p:cNvSpPr>
          <p:nvPr>
            <p:ph type="sldNum" sz="quarter" idx="12"/>
          </p:nvPr>
        </p:nvSpPr>
        <p:spPr/>
        <p:txBody>
          <a:bodyPr/>
          <a:lstStyle/>
          <a:p>
            <a:fld id="{27C59405-C599-914D-B659-4B08273FDA72}" type="slidenum">
              <a:rPr lang="en-US" smtClean="0"/>
              <a:t>‹#›</a:t>
            </a:fld>
            <a:endParaRPr lang="en-US"/>
          </a:p>
        </p:txBody>
      </p:sp>
    </p:spTree>
    <p:extLst>
      <p:ext uri="{BB962C8B-B14F-4D97-AF65-F5344CB8AC3E}">
        <p14:creationId xmlns:p14="http://schemas.microsoft.com/office/powerpoint/2010/main" val="23738462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14159-FB38-0A13-62B1-FC8090F02A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F1C7A61-1D3E-2352-2989-B8CC765E81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1A18254-DAE0-C463-2D97-A2B2C1C478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38B643-49BE-A9F5-B241-E82388FC66B2}"/>
              </a:ext>
            </a:extLst>
          </p:cNvPr>
          <p:cNvSpPr>
            <a:spLocks noGrp="1"/>
          </p:cNvSpPr>
          <p:nvPr>
            <p:ph type="dt" sz="half" idx="10"/>
          </p:nvPr>
        </p:nvSpPr>
        <p:spPr/>
        <p:txBody>
          <a:bodyPr/>
          <a:lstStyle/>
          <a:p>
            <a:fld id="{E5F72419-2D9D-2B46-B69F-571AEDC75B37}" type="datetimeFigureOut">
              <a:rPr lang="en-US" smtClean="0"/>
              <a:t>7/25/2022</a:t>
            </a:fld>
            <a:endParaRPr lang="en-US"/>
          </a:p>
        </p:txBody>
      </p:sp>
      <p:sp>
        <p:nvSpPr>
          <p:cNvPr id="6" name="Footer Placeholder 5">
            <a:extLst>
              <a:ext uri="{FF2B5EF4-FFF2-40B4-BE49-F238E27FC236}">
                <a16:creationId xmlns:a16="http://schemas.microsoft.com/office/drawing/2014/main" id="{B9D38D96-1DBF-B556-9FC3-0250E18B9D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643BE6-AD5D-4720-B4B0-D4A397C69276}"/>
              </a:ext>
            </a:extLst>
          </p:cNvPr>
          <p:cNvSpPr>
            <a:spLocks noGrp="1"/>
          </p:cNvSpPr>
          <p:nvPr>
            <p:ph type="sldNum" sz="quarter" idx="12"/>
          </p:nvPr>
        </p:nvSpPr>
        <p:spPr/>
        <p:txBody>
          <a:bodyPr/>
          <a:lstStyle/>
          <a:p>
            <a:fld id="{27C59405-C599-914D-B659-4B08273FDA72}" type="slidenum">
              <a:rPr lang="en-US" smtClean="0"/>
              <a:t>‹#›</a:t>
            </a:fld>
            <a:endParaRPr lang="en-US"/>
          </a:p>
        </p:txBody>
      </p:sp>
    </p:spTree>
    <p:extLst>
      <p:ext uri="{BB962C8B-B14F-4D97-AF65-F5344CB8AC3E}">
        <p14:creationId xmlns:p14="http://schemas.microsoft.com/office/powerpoint/2010/main" val="334554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78D4"/>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43BA3D-957C-F785-E155-6FE131F9C4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E1433C-AEFC-740B-7D3C-0B37CA9888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281244-7645-4B49-7E01-690F6ED84F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F72419-2D9D-2B46-B69F-571AEDC75B37}" type="datetimeFigureOut">
              <a:rPr lang="en-US" smtClean="0"/>
              <a:t>7/25/2022</a:t>
            </a:fld>
            <a:endParaRPr lang="en-US"/>
          </a:p>
        </p:txBody>
      </p:sp>
      <p:sp>
        <p:nvSpPr>
          <p:cNvPr id="5" name="Footer Placeholder 4">
            <a:extLst>
              <a:ext uri="{FF2B5EF4-FFF2-40B4-BE49-F238E27FC236}">
                <a16:creationId xmlns:a16="http://schemas.microsoft.com/office/drawing/2014/main" id="{D4D8A305-2027-F426-8717-5C5B5AAFD5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DDE389E-DA22-9AE5-06FE-B8DE536510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C59405-C599-914D-B659-4B08273FDA72}" type="slidenum">
              <a:rPr lang="en-US" smtClean="0"/>
              <a:t>‹#›</a:t>
            </a:fld>
            <a:endParaRPr lang="en-US"/>
          </a:p>
        </p:txBody>
      </p:sp>
    </p:spTree>
    <p:extLst>
      <p:ext uri="{BB962C8B-B14F-4D97-AF65-F5344CB8AC3E}">
        <p14:creationId xmlns:p14="http://schemas.microsoft.com/office/powerpoint/2010/main" val="29325804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 id="214748366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7B7F72-4C11-48B9-9509-90F89C9A89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B22E39-3A5B-457E-B253-6179E1F6D8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587562-BBE1-4DCC-B6A6-7FF99B9494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F5548C-1686-426E-A2FE-B7D8483AE132}" type="datetimeFigureOut">
              <a:rPr lang="en-US" smtClean="0"/>
              <a:t>7/25/2022</a:t>
            </a:fld>
            <a:endParaRPr lang="en-US"/>
          </a:p>
        </p:txBody>
      </p:sp>
      <p:sp>
        <p:nvSpPr>
          <p:cNvPr id="5" name="Footer Placeholder 4">
            <a:extLst>
              <a:ext uri="{FF2B5EF4-FFF2-40B4-BE49-F238E27FC236}">
                <a16:creationId xmlns:a16="http://schemas.microsoft.com/office/drawing/2014/main" id="{05001198-74CC-4DC3-8E15-6422F7ABFE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2563EBC-2E4B-4B42-B393-CB4697B3DEE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AFC7FF-2631-443D-9D3F-16EE1AA4DF70}" type="slidenum">
              <a:rPr lang="en-US" smtClean="0"/>
              <a:t>‹#›</a:t>
            </a:fld>
            <a:endParaRPr lang="en-US"/>
          </a:p>
        </p:txBody>
      </p:sp>
    </p:spTree>
    <p:extLst>
      <p:ext uri="{BB962C8B-B14F-4D97-AF65-F5344CB8AC3E}">
        <p14:creationId xmlns:p14="http://schemas.microsoft.com/office/powerpoint/2010/main" val="2966361857"/>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hyperlink" Target="https://login.microsoftonline.com/14c2f153-90a7-4689-9db7-9543bf084dad/v2.0" TargetMode="External"/><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s://login.microsoftonline.com/14c2f153-90a7-4689-9db7-9543bf084dad/v2.0" TargetMode="External"/><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hyperlink" Target="https://sts.windows.net/72f988bf-86f1-41af-91ab-2d7cd011db47/"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AzureAD/microsoft-authentication-library-for-js/blob/dev/lib/msal-browser/README#prerequisites" TargetMode="Externa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hyperlink" Target="https://cheatsheetseries.owasp.org/cheatsheets/Cross_Site_Scripting_Prevention_Cheat_Sheet.html" TargetMode="Externa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aka.ms/IDDevCommunityCallSurvey" TargetMode="External"/><Relationship Id="rId5" Type="http://schemas.openxmlformats.org/officeDocument/2006/relationships/image" Target="../media/image6.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8" Type="http://schemas.openxmlformats.org/officeDocument/2006/relationships/hyperlink" Target="https://docs.microsoft.com/en-us/azure/active-directory/develop/v2-oauth2-auth-code-flow" TargetMode="External"/><Relationship Id="rId3" Type="http://schemas.openxmlformats.org/officeDocument/2006/relationships/hyperlink" Target="https://github.com/AzureAD/microsoft-authentication-library-for-js" TargetMode="External"/><Relationship Id="rId7" Type="http://schemas.openxmlformats.org/officeDocument/2006/relationships/hyperlink" Target="https://github.com/Azure-Samples/ms-identity-javascript-react-tutorial" TargetMode="External"/><Relationship Id="rId12" Type="http://schemas.openxmlformats.org/officeDocument/2006/relationships/hyperlink" Target="https://cheatsheetseries.owasp.org/cheatsheets/Cross_Site_Scripting_Prevention_Cheat_Sheet.html" TargetMode="External"/><Relationship Id="rId2" Type="http://schemas.openxmlformats.org/officeDocument/2006/relationships/hyperlink" Target="https://docs.microsoft.com/en-us/azure/active-directory/develop/quickstart-create-new-tenant" TargetMode="External"/><Relationship Id="rId1" Type="http://schemas.openxmlformats.org/officeDocument/2006/relationships/slideLayout" Target="../slideLayouts/slideLayout12.xml"/><Relationship Id="rId6" Type="http://schemas.openxmlformats.org/officeDocument/2006/relationships/hyperlink" Target="https://github.com/AzureAD/microsoft-authentication-library-for-js/tree/dev/samples/msal-react-samples" TargetMode="External"/><Relationship Id="rId11" Type="http://schemas.openxmlformats.org/officeDocument/2006/relationships/hyperlink" Target="https://docs.microsoft.com/azure/active-directory/develop/sample-v2-code" TargetMode="External"/><Relationship Id="rId5" Type="http://schemas.openxmlformats.org/officeDocument/2006/relationships/hyperlink" Target="https://github.com/AzureAD/microsoft-authentication-library-for-js/tree/dev/lib/msal-react/docs" TargetMode="External"/><Relationship Id="rId10" Type="http://schemas.openxmlformats.org/officeDocument/2006/relationships/hyperlink" Target="https://docs.microsoft.com/en-us/azure/active-directory/conditional-access/concept-continuous-access-evaluation" TargetMode="External"/><Relationship Id="rId4" Type="http://schemas.openxmlformats.org/officeDocument/2006/relationships/hyperlink" Target="https://github.com/AzureAD/microsoft-authentication-library-for-js/tree/dev/lib/msal-browser/docs" TargetMode="External"/><Relationship Id="rId9" Type="http://schemas.openxmlformats.org/officeDocument/2006/relationships/hyperlink" Target="https://docs.microsoft.com/en-us/azure/active-directory/develop/msal-js-sso"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aka.ms/M365PnP/videos" TargetMode="External"/><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hyperlink" Target="https://aka.ms/IDDevCommunityCalendar"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AFE0B71B-EA95-45BE-9F03-09D3D27C2BB8}"/>
              </a:ext>
            </a:extLst>
          </p:cNvPr>
          <p:cNvSpPr>
            <a:spLocks noGrp="1"/>
          </p:cNvSpPr>
          <p:nvPr>
            <p:ph type="body" sz="quarter" idx="10"/>
          </p:nvPr>
        </p:nvSpPr>
        <p:spPr/>
        <p:txBody>
          <a:bodyPr/>
          <a:lstStyle/>
          <a:p>
            <a:r>
              <a:rPr lang="en-US"/>
              <a:t>Microsoft identity platform</a:t>
            </a:r>
          </a:p>
        </p:txBody>
      </p:sp>
      <p:sp>
        <p:nvSpPr>
          <p:cNvPr id="11" name="Text Placeholder 10">
            <a:extLst>
              <a:ext uri="{FF2B5EF4-FFF2-40B4-BE49-F238E27FC236}">
                <a16:creationId xmlns:a16="http://schemas.microsoft.com/office/drawing/2014/main" id="{D99FFF69-12BF-4827-B2FB-62D556F0312E}"/>
              </a:ext>
            </a:extLst>
          </p:cNvPr>
          <p:cNvSpPr>
            <a:spLocks noGrp="1"/>
          </p:cNvSpPr>
          <p:nvPr>
            <p:ph type="body" sz="quarter" idx="13"/>
          </p:nvPr>
        </p:nvSpPr>
        <p:spPr/>
        <p:txBody>
          <a:bodyPr lIns="0" tIns="0" rIns="0" bIns="0" anchor="t">
            <a:normAutofit lnSpcReduction="10000"/>
          </a:bodyPr>
          <a:lstStyle/>
          <a:p>
            <a:r>
              <a:rPr lang="en-US" sz="2100">
                <a:latin typeface="Segoe UI"/>
                <a:cs typeface="Segoe UI"/>
              </a:rPr>
              <a:t>July 21, 2022 | 9:00AM PST</a:t>
            </a:r>
          </a:p>
        </p:txBody>
      </p:sp>
      <p:sp>
        <p:nvSpPr>
          <p:cNvPr id="10" name="Text Placeholder 9">
            <a:extLst>
              <a:ext uri="{FF2B5EF4-FFF2-40B4-BE49-F238E27FC236}">
                <a16:creationId xmlns:a16="http://schemas.microsoft.com/office/drawing/2014/main" id="{D64CD346-6F08-4464-808B-FEC0A5DAD6AF}"/>
              </a:ext>
            </a:extLst>
          </p:cNvPr>
          <p:cNvSpPr>
            <a:spLocks noGrp="1"/>
          </p:cNvSpPr>
          <p:nvPr>
            <p:ph type="body" sz="quarter" idx="12"/>
          </p:nvPr>
        </p:nvSpPr>
        <p:spPr/>
        <p:txBody>
          <a:bodyPr lIns="0" tIns="0" rIns="0" bIns="0" anchor="t"/>
          <a:lstStyle/>
          <a:p>
            <a:r>
              <a:rPr lang="en-US">
                <a:latin typeface="Segoe UI Semibold"/>
                <a:cs typeface="Segoe UI Semibold"/>
              </a:rPr>
              <a:t>Developer community call</a:t>
            </a:r>
          </a:p>
        </p:txBody>
      </p:sp>
      <p:sp>
        <p:nvSpPr>
          <p:cNvPr id="9" name="Text Placeholder 8">
            <a:extLst>
              <a:ext uri="{FF2B5EF4-FFF2-40B4-BE49-F238E27FC236}">
                <a16:creationId xmlns:a16="http://schemas.microsoft.com/office/drawing/2014/main" id="{3B5E6D8F-93E5-4155-9CE8-7A9A7F9F7484}"/>
              </a:ext>
            </a:extLst>
          </p:cNvPr>
          <p:cNvSpPr>
            <a:spLocks noGrp="1"/>
          </p:cNvSpPr>
          <p:nvPr>
            <p:ph type="body" sz="quarter" idx="11"/>
          </p:nvPr>
        </p:nvSpPr>
        <p:spPr>
          <a:xfrm>
            <a:off x="426720" y="2966227"/>
            <a:ext cx="7136958" cy="2043113"/>
          </a:xfrm>
        </p:spPr>
        <p:txBody>
          <a:bodyPr lIns="0" tIns="0" rIns="0" bIns="0" anchor="t">
            <a:normAutofit/>
          </a:bodyPr>
          <a:lstStyle/>
          <a:p>
            <a:r>
              <a:rPr lang="en-US" sz="3600" b="0" i="0" dirty="0">
                <a:effectLst/>
                <a:latin typeface="-apple-system"/>
              </a:rPr>
              <a:t>Deep dive on using MSAL.js to integrate React Single-page application</a:t>
            </a:r>
            <a:r>
              <a:rPr lang="tr-TR" sz="3600" b="0" i="0" dirty="0">
                <a:effectLst/>
                <a:latin typeface="-apple-system"/>
              </a:rPr>
              <a:t>s</a:t>
            </a:r>
            <a:r>
              <a:rPr lang="en-US" sz="3600" b="0" i="0" dirty="0">
                <a:effectLst/>
                <a:latin typeface="-apple-system"/>
              </a:rPr>
              <a:t> with Azure Active Directory</a:t>
            </a:r>
            <a:endParaRPr lang="en-US" sz="4250" dirty="0"/>
          </a:p>
        </p:txBody>
      </p:sp>
      <p:sp>
        <p:nvSpPr>
          <p:cNvPr id="6" name="Text Placeholder 11">
            <a:extLst>
              <a:ext uri="{FF2B5EF4-FFF2-40B4-BE49-F238E27FC236}">
                <a16:creationId xmlns:a16="http://schemas.microsoft.com/office/drawing/2014/main" id="{E3F0DFAF-0744-4921-86B9-E50F16C820B9}"/>
              </a:ext>
            </a:extLst>
          </p:cNvPr>
          <p:cNvSpPr txBox="1">
            <a:spLocks/>
          </p:cNvSpPr>
          <p:nvPr/>
        </p:nvSpPr>
        <p:spPr>
          <a:xfrm>
            <a:off x="7316158" y="3987783"/>
            <a:ext cx="3764971" cy="865092"/>
          </a:xfrm>
          <a:prstGeom prst="rect">
            <a:avLst/>
          </a:prstGeom>
        </p:spPr>
        <p:txBody>
          <a:bodyPr lIns="91440" tIns="45720" rIns="91440" bIns="45720" anchor="t"/>
          <a:lstStyle>
            <a:lvl1pPr marL="0" indent="0" algn="ctr" defTabSz="812820" rtl="0" eaLnBrk="1" latinLnBrk="0" hangingPunct="1">
              <a:lnSpc>
                <a:spcPct val="90000"/>
              </a:lnSpc>
              <a:spcBef>
                <a:spcPts val="889"/>
              </a:spcBef>
              <a:buFont typeface="Arial" panose="020B0604020202020204" pitchFamily="34" charset="0"/>
              <a:buNone/>
              <a:defRPr sz="2489" kern="1200">
                <a:solidFill>
                  <a:schemeClr val="bg1"/>
                </a:solidFill>
                <a:latin typeface="Segoe UI" panose="020B0502040204020203" pitchFamily="34" charset="0"/>
                <a:ea typeface="+mn-ea"/>
                <a:cs typeface="Segoe UI" panose="020B0502040204020203" pitchFamily="34" charset="0"/>
              </a:defRPr>
            </a:lvl1pPr>
            <a:lvl2pPr marL="406410" indent="0" algn="ctr" defTabSz="812820" rtl="0" eaLnBrk="1" latinLnBrk="0" hangingPunct="1">
              <a:lnSpc>
                <a:spcPct val="90000"/>
              </a:lnSpc>
              <a:spcBef>
                <a:spcPts val="444"/>
              </a:spcBef>
              <a:buFont typeface="Arial" panose="020B0604020202020204" pitchFamily="34" charset="0"/>
              <a:buNone/>
              <a:defRPr sz="2133" kern="1200">
                <a:solidFill>
                  <a:schemeClr val="bg1"/>
                </a:solidFill>
                <a:latin typeface="Segoe UI" panose="020B0502040204020203" pitchFamily="34" charset="0"/>
                <a:ea typeface="+mn-ea"/>
                <a:cs typeface="Segoe UI" panose="020B0502040204020203" pitchFamily="34" charset="0"/>
              </a:defRPr>
            </a:lvl2pPr>
            <a:lvl3pPr marL="812820" indent="0" algn="ctr" defTabSz="812820" rtl="0" eaLnBrk="1" latinLnBrk="0" hangingPunct="1">
              <a:lnSpc>
                <a:spcPct val="90000"/>
              </a:lnSpc>
              <a:spcBef>
                <a:spcPts val="444"/>
              </a:spcBef>
              <a:buFont typeface="Arial" panose="020B0604020202020204" pitchFamily="34" charset="0"/>
              <a:buNone/>
              <a:defRPr sz="1777" kern="1200">
                <a:solidFill>
                  <a:schemeClr val="bg1"/>
                </a:solidFill>
                <a:latin typeface="Segoe UI" panose="020B0502040204020203" pitchFamily="34" charset="0"/>
                <a:ea typeface="+mn-ea"/>
                <a:cs typeface="Segoe UI" panose="020B0502040204020203" pitchFamily="34" charset="0"/>
              </a:defRPr>
            </a:lvl3pPr>
            <a:lvl4pPr marL="1219230" indent="0" algn="ctr" defTabSz="812820" rtl="0" eaLnBrk="1" latinLnBrk="0" hangingPunct="1">
              <a:lnSpc>
                <a:spcPct val="90000"/>
              </a:lnSpc>
              <a:spcBef>
                <a:spcPts val="444"/>
              </a:spcBef>
              <a:buFont typeface="Arial" panose="020B0604020202020204" pitchFamily="34" charset="0"/>
              <a:buNone/>
              <a:defRPr sz="1600" kern="1200">
                <a:solidFill>
                  <a:schemeClr val="bg1"/>
                </a:solidFill>
                <a:latin typeface="Segoe UI" panose="020B0502040204020203" pitchFamily="34" charset="0"/>
                <a:ea typeface="+mn-ea"/>
                <a:cs typeface="Segoe UI" panose="020B0502040204020203" pitchFamily="34" charset="0"/>
              </a:defRPr>
            </a:lvl4pPr>
            <a:lvl5pPr marL="1625641" indent="0" algn="ctr" defTabSz="812820" rtl="0" eaLnBrk="1" latinLnBrk="0" hangingPunct="1">
              <a:lnSpc>
                <a:spcPct val="90000"/>
              </a:lnSpc>
              <a:spcBef>
                <a:spcPts val="444"/>
              </a:spcBef>
              <a:buFont typeface="Arial" panose="020B0604020202020204" pitchFamily="34" charset="0"/>
              <a:buNone/>
              <a:defRPr sz="1600" kern="1200">
                <a:solidFill>
                  <a:schemeClr val="bg1"/>
                </a:solidFill>
                <a:latin typeface="Segoe UI" panose="020B0502040204020203" pitchFamily="34" charset="0"/>
                <a:ea typeface="+mn-ea"/>
                <a:cs typeface="Segoe UI" panose="020B0502040204020203" pitchFamily="34" charset="0"/>
              </a:defRPr>
            </a:lvl5pPr>
            <a:lvl6pPr marL="223525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6pPr>
            <a:lvl7pPr marL="264166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7pPr>
            <a:lvl8pPr marL="304807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8pPr>
            <a:lvl9pPr marL="3454487"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9pPr>
          </a:lstStyle>
          <a:p>
            <a:endParaRPr lang="en-US"/>
          </a:p>
        </p:txBody>
      </p:sp>
      <p:sp>
        <p:nvSpPr>
          <p:cNvPr id="17" name="Text Placeholder 11">
            <a:extLst>
              <a:ext uri="{FF2B5EF4-FFF2-40B4-BE49-F238E27FC236}">
                <a16:creationId xmlns:a16="http://schemas.microsoft.com/office/drawing/2014/main" id="{A181741A-F961-4B74-B83B-65EC55911E3F}"/>
              </a:ext>
            </a:extLst>
          </p:cNvPr>
          <p:cNvSpPr txBox="1">
            <a:spLocks/>
          </p:cNvSpPr>
          <p:nvPr/>
        </p:nvSpPr>
        <p:spPr>
          <a:xfrm>
            <a:off x="9163904" y="1570734"/>
            <a:ext cx="2601376" cy="670003"/>
          </a:xfrm>
          <a:prstGeom prst="rect">
            <a:avLst/>
          </a:prstGeom>
        </p:spPr>
        <p:txBody>
          <a:bodyPr lIns="91440" tIns="45720" rIns="91440" bIns="45720" anchor="t"/>
          <a:lstStyle>
            <a:lvl1pPr marL="0" indent="0" algn="ctr" defTabSz="812820" rtl="0" eaLnBrk="1" latinLnBrk="0" hangingPunct="1">
              <a:lnSpc>
                <a:spcPct val="90000"/>
              </a:lnSpc>
              <a:spcBef>
                <a:spcPts val="889"/>
              </a:spcBef>
              <a:buFont typeface="Arial" panose="020B0604020202020204" pitchFamily="34" charset="0"/>
              <a:buNone/>
              <a:defRPr sz="2489" kern="1200">
                <a:solidFill>
                  <a:schemeClr val="bg1"/>
                </a:solidFill>
                <a:latin typeface="Segoe UI" panose="020B0502040204020203" pitchFamily="34" charset="0"/>
                <a:ea typeface="+mn-ea"/>
                <a:cs typeface="Segoe UI" panose="020B0502040204020203" pitchFamily="34" charset="0"/>
              </a:defRPr>
            </a:lvl1pPr>
            <a:lvl2pPr marL="406410" indent="0" algn="ctr" defTabSz="812820" rtl="0" eaLnBrk="1" latinLnBrk="0" hangingPunct="1">
              <a:lnSpc>
                <a:spcPct val="90000"/>
              </a:lnSpc>
              <a:spcBef>
                <a:spcPts val="444"/>
              </a:spcBef>
              <a:buFont typeface="Arial" panose="020B0604020202020204" pitchFamily="34" charset="0"/>
              <a:buNone/>
              <a:defRPr sz="2133" kern="1200">
                <a:solidFill>
                  <a:schemeClr val="bg1"/>
                </a:solidFill>
                <a:latin typeface="Segoe UI" panose="020B0502040204020203" pitchFamily="34" charset="0"/>
                <a:ea typeface="+mn-ea"/>
                <a:cs typeface="Segoe UI" panose="020B0502040204020203" pitchFamily="34" charset="0"/>
              </a:defRPr>
            </a:lvl2pPr>
            <a:lvl3pPr marL="812820" indent="0" algn="ctr" defTabSz="812820" rtl="0" eaLnBrk="1" latinLnBrk="0" hangingPunct="1">
              <a:lnSpc>
                <a:spcPct val="90000"/>
              </a:lnSpc>
              <a:spcBef>
                <a:spcPts val="444"/>
              </a:spcBef>
              <a:buFont typeface="Arial" panose="020B0604020202020204" pitchFamily="34" charset="0"/>
              <a:buNone/>
              <a:defRPr sz="1777" kern="1200">
                <a:solidFill>
                  <a:schemeClr val="bg1"/>
                </a:solidFill>
                <a:latin typeface="Segoe UI" panose="020B0502040204020203" pitchFamily="34" charset="0"/>
                <a:ea typeface="+mn-ea"/>
                <a:cs typeface="Segoe UI" panose="020B0502040204020203" pitchFamily="34" charset="0"/>
              </a:defRPr>
            </a:lvl3pPr>
            <a:lvl4pPr marL="1219230" indent="0" algn="ctr" defTabSz="812820" rtl="0" eaLnBrk="1" latinLnBrk="0" hangingPunct="1">
              <a:lnSpc>
                <a:spcPct val="90000"/>
              </a:lnSpc>
              <a:spcBef>
                <a:spcPts val="444"/>
              </a:spcBef>
              <a:buFont typeface="Arial" panose="020B0604020202020204" pitchFamily="34" charset="0"/>
              <a:buNone/>
              <a:defRPr sz="1600" kern="1200">
                <a:solidFill>
                  <a:schemeClr val="bg1"/>
                </a:solidFill>
                <a:latin typeface="Segoe UI" panose="020B0502040204020203" pitchFamily="34" charset="0"/>
                <a:ea typeface="+mn-ea"/>
                <a:cs typeface="Segoe UI" panose="020B0502040204020203" pitchFamily="34" charset="0"/>
              </a:defRPr>
            </a:lvl4pPr>
            <a:lvl5pPr marL="1625641" indent="0" algn="ctr" defTabSz="812820" rtl="0" eaLnBrk="1" latinLnBrk="0" hangingPunct="1">
              <a:lnSpc>
                <a:spcPct val="90000"/>
              </a:lnSpc>
              <a:spcBef>
                <a:spcPts val="444"/>
              </a:spcBef>
              <a:buFont typeface="Arial" panose="020B0604020202020204" pitchFamily="34" charset="0"/>
              <a:buNone/>
              <a:defRPr sz="1600" kern="1200">
                <a:solidFill>
                  <a:schemeClr val="bg1"/>
                </a:solidFill>
                <a:latin typeface="Segoe UI" panose="020B0502040204020203" pitchFamily="34" charset="0"/>
                <a:ea typeface="+mn-ea"/>
                <a:cs typeface="Segoe UI" panose="020B0502040204020203" pitchFamily="34" charset="0"/>
              </a:defRPr>
            </a:lvl5pPr>
            <a:lvl6pPr marL="223525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6pPr>
            <a:lvl7pPr marL="264166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7pPr>
            <a:lvl8pPr marL="304807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8pPr>
            <a:lvl9pPr marL="3454487"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9pPr>
          </a:lstStyle>
          <a:p>
            <a:r>
              <a:rPr lang="en-US" sz="1600" dirty="0" err="1">
                <a:latin typeface="Segoe UI"/>
                <a:cs typeface="Segoe UI"/>
              </a:rPr>
              <a:t>Doğan</a:t>
            </a:r>
            <a:r>
              <a:rPr lang="en-US" sz="1600" dirty="0">
                <a:latin typeface="Segoe UI"/>
                <a:cs typeface="Segoe UI"/>
              </a:rPr>
              <a:t> </a:t>
            </a:r>
            <a:r>
              <a:rPr lang="en-US" sz="1600" dirty="0" err="1">
                <a:latin typeface="Segoe UI"/>
                <a:cs typeface="Segoe UI"/>
              </a:rPr>
              <a:t>Erişen</a:t>
            </a:r>
            <a:endParaRPr lang="en-US" sz="1600" dirty="0">
              <a:latin typeface="Segoe UI"/>
              <a:cs typeface="Segoe UI"/>
            </a:endParaRPr>
          </a:p>
          <a:p>
            <a:r>
              <a:rPr lang="tr-TR" sz="1600" dirty="0">
                <a:latin typeface="Segoe UI"/>
                <a:cs typeface="Segoe UI"/>
              </a:rPr>
              <a:t>Software Engineer</a:t>
            </a:r>
            <a:endParaRPr lang="en-US" sz="1600" dirty="0">
              <a:latin typeface="Segoe UI"/>
              <a:cs typeface="Segoe UI"/>
            </a:endParaRPr>
          </a:p>
        </p:txBody>
      </p:sp>
      <p:sp>
        <p:nvSpPr>
          <p:cNvPr id="24" name="Text Placeholder 11">
            <a:extLst>
              <a:ext uri="{FF2B5EF4-FFF2-40B4-BE49-F238E27FC236}">
                <a16:creationId xmlns:a16="http://schemas.microsoft.com/office/drawing/2014/main" id="{53F0E6C0-325C-40E5-ABBA-7B0888F4F8D8}"/>
              </a:ext>
            </a:extLst>
          </p:cNvPr>
          <p:cNvSpPr txBox="1">
            <a:spLocks/>
          </p:cNvSpPr>
          <p:nvPr/>
        </p:nvSpPr>
        <p:spPr>
          <a:xfrm>
            <a:off x="9193365" y="3510612"/>
            <a:ext cx="2601376" cy="670003"/>
          </a:xfrm>
          <a:prstGeom prst="rect">
            <a:avLst/>
          </a:prstGeom>
        </p:spPr>
        <p:txBody>
          <a:bodyPr lIns="91440" tIns="45720" rIns="91440" bIns="45720" anchor="t"/>
          <a:lstStyle>
            <a:lvl1pPr marL="0" indent="0" algn="ctr" defTabSz="812820" rtl="0" eaLnBrk="1" latinLnBrk="0" hangingPunct="1">
              <a:lnSpc>
                <a:spcPct val="90000"/>
              </a:lnSpc>
              <a:spcBef>
                <a:spcPts val="889"/>
              </a:spcBef>
              <a:buFont typeface="Arial" panose="020B0604020202020204" pitchFamily="34" charset="0"/>
              <a:buNone/>
              <a:defRPr sz="2489" kern="1200">
                <a:solidFill>
                  <a:schemeClr val="bg1"/>
                </a:solidFill>
                <a:latin typeface="Segoe UI" panose="020B0502040204020203" pitchFamily="34" charset="0"/>
                <a:ea typeface="+mn-ea"/>
                <a:cs typeface="Segoe UI" panose="020B0502040204020203" pitchFamily="34" charset="0"/>
              </a:defRPr>
            </a:lvl1pPr>
            <a:lvl2pPr marL="406410" indent="0" algn="ctr" defTabSz="812820" rtl="0" eaLnBrk="1" latinLnBrk="0" hangingPunct="1">
              <a:lnSpc>
                <a:spcPct val="90000"/>
              </a:lnSpc>
              <a:spcBef>
                <a:spcPts val="444"/>
              </a:spcBef>
              <a:buFont typeface="Arial" panose="020B0604020202020204" pitchFamily="34" charset="0"/>
              <a:buNone/>
              <a:defRPr sz="2133" kern="1200">
                <a:solidFill>
                  <a:schemeClr val="bg1"/>
                </a:solidFill>
                <a:latin typeface="Segoe UI" panose="020B0502040204020203" pitchFamily="34" charset="0"/>
                <a:ea typeface="+mn-ea"/>
                <a:cs typeface="Segoe UI" panose="020B0502040204020203" pitchFamily="34" charset="0"/>
              </a:defRPr>
            </a:lvl2pPr>
            <a:lvl3pPr marL="812820" indent="0" algn="ctr" defTabSz="812820" rtl="0" eaLnBrk="1" latinLnBrk="0" hangingPunct="1">
              <a:lnSpc>
                <a:spcPct val="90000"/>
              </a:lnSpc>
              <a:spcBef>
                <a:spcPts val="444"/>
              </a:spcBef>
              <a:buFont typeface="Arial" panose="020B0604020202020204" pitchFamily="34" charset="0"/>
              <a:buNone/>
              <a:defRPr sz="1777" kern="1200">
                <a:solidFill>
                  <a:schemeClr val="bg1"/>
                </a:solidFill>
                <a:latin typeface="Segoe UI" panose="020B0502040204020203" pitchFamily="34" charset="0"/>
                <a:ea typeface="+mn-ea"/>
                <a:cs typeface="Segoe UI" panose="020B0502040204020203" pitchFamily="34" charset="0"/>
              </a:defRPr>
            </a:lvl3pPr>
            <a:lvl4pPr marL="1219230" indent="0" algn="ctr" defTabSz="812820" rtl="0" eaLnBrk="1" latinLnBrk="0" hangingPunct="1">
              <a:lnSpc>
                <a:spcPct val="90000"/>
              </a:lnSpc>
              <a:spcBef>
                <a:spcPts val="444"/>
              </a:spcBef>
              <a:buFont typeface="Arial" panose="020B0604020202020204" pitchFamily="34" charset="0"/>
              <a:buNone/>
              <a:defRPr sz="1600" kern="1200">
                <a:solidFill>
                  <a:schemeClr val="bg1"/>
                </a:solidFill>
                <a:latin typeface="Segoe UI" panose="020B0502040204020203" pitchFamily="34" charset="0"/>
                <a:ea typeface="+mn-ea"/>
                <a:cs typeface="Segoe UI" panose="020B0502040204020203" pitchFamily="34" charset="0"/>
              </a:defRPr>
            </a:lvl4pPr>
            <a:lvl5pPr marL="1625641" indent="0" algn="ctr" defTabSz="812820" rtl="0" eaLnBrk="1" latinLnBrk="0" hangingPunct="1">
              <a:lnSpc>
                <a:spcPct val="90000"/>
              </a:lnSpc>
              <a:spcBef>
                <a:spcPts val="444"/>
              </a:spcBef>
              <a:buFont typeface="Arial" panose="020B0604020202020204" pitchFamily="34" charset="0"/>
              <a:buNone/>
              <a:defRPr sz="1600" kern="1200">
                <a:solidFill>
                  <a:schemeClr val="bg1"/>
                </a:solidFill>
                <a:latin typeface="Segoe UI" panose="020B0502040204020203" pitchFamily="34" charset="0"/>
                <a:ea typeface="+mn-ea"/>
                <a:cs typeface="Segoe UI" panose="020B0502040204020203" pitchFamily="34" charset="0"/>
              </a:defRPr>
            </a:lvl5pPr>
            <a:lvl6pPr marL="223525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6pPr>
            <a:lvl7pPr marL="264166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7pPr>
            <a:lvl8pPr marL="304807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8pPr>
            <a:lvl9pPr marL="3454487"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9pPr>
          </a:lstStyle>
          <a:p>
            <a:r>
              <a:rPr lang="en-US" sz="1600" dirty="0">
                <a:latin typeface="Segoe UI"/>
                <a:cs typeface="Segoe UI"/>
              </a:rPr>
              <a:t>Salman Salem</a:t>
            </a:r>
          </a:p>
          <a:p>
            <a:r>
              <a:rPr lang="en-US" sz="1600" dirty="0">
                <a:latin typeface="Segoe UI"/>
                <a:cs typeface="Segoe UI"/>
              </a:rPr>
              <a:t>Software Engineer</a:t>
            </a:r>
            <a:endParaRPr lang="en-US" sz="1400" dirty="0">
              <a:latin typeface="Segoe UI"/>
              <a:cs typeface="Segoe UI"/>
            </a:endParaRPr>
          </a:p>
        </p:txBody>
      </p:sp>
      <p:sp>
        <p:nvSpPr>
          <p:cNvPr id="26" name="Text Placeholder 6">
            <a:extLst>
              <a:ext uri="{FF2B5EF4-FFF2-40B4-BE49-F238E27FC236}">
                <a16:creationId xmlns:a16="http://schemas.microsoft.com/office/drawing/2014/main" id="{FD1ED208-E792-424B-B7D2-A4A416B3C55A}"/>
              </a:ext>
            </a:extLst>
          </p:cNvPr>
          <p:cNvSpPr txBox="1">
            <a:spLocks/>
          </p:cNvSpPr>
          <p:nvPr/>
        </p:nvSpPr>
        <p:spPr>
          <a:xfrm>
            <a:off x="9658242" y="3731375"/>
            <a:ext cx="1853657" cy="453410"/>
          </a:xfrm>
          <a:prstGeom prst="rect">
            <a:avLst/>
          </a:prstGeom>
        </p:spPr>
        <p:txBody>
          <a:bodyPr lIns="91440" tIns="45720" rIns="91440" bIns="45720" anchor="t"/>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sz="2000"/>
          </a:p>
        </p:txBody>
      </p:sp>
      <p:sp>
        <p:nvSpPr>
          <p:cNvPr id="28" name="Text Placeholder 11">
            <a:extLst>
              <a:ext uri="{FF2B5EF4-FFF2-40B4-BE49-F238E27FC236}">
                <a16:creationId xmlns:a16="http://schemas.microsoft.com/office/drawing/2014/main" id="{DB87EB70-EB5B-44AE-8C18-D8E65E3BAA71}"/>
              </a:ext>
            </a:extLst>
          </p:cNvPr>
          <p:cNvSpPr txBox="1">
            <a:spLocks/>
          </p:cNvSpPr>
          <p:nvPr/>
        </p:nvSpPr>
        <p:spPr>
          <a:xfrm>
            <a:off x="9234021" y="5555704"/>
            <a:ext cx="2601376" cy="670003"/>
          </a:xfrm>
          <a:prstGeom prst="rect">
            <a:avLst/>
          </a:prstGeom>
        </p:spPr>
        <p:txBody>
          <a:bodyPr lIns="91440" tIns="45720" rIns="91440" bIns="45720" anchor="t"/>
          <a:lstStyle>
            <a:lvl1pPr marL="0" indent="0" algn="ctr" defTabSz="812820" rtl="0" eaLnBrk="1" latinLnBrk="0" hangingPunct="1">
              <a:lnSpc>
                <a:spcPct val="90000"/>
              </a:lnSpc>
              <a:spcBef>
                <a:spcPts val="889"/>
              </a:spcBef>
              <a:buFont typeface="Arial" panose="020B0604020202020204" pitchFamily="34" charset="0"/>
              <a:buNone/>
              <a:defRPr sz="2489" kern="1200">
                <a:solidFill>
                  <a:schemeClr val="bg1"/>
                </a:solidFill>
                <a:latin typeface="Segoe UI" panose="020B0502040204020203" pitchFamily="34" charset="0"/>
                <a:ea typeface="+mn-ea"/>
                <a:cs typeface="Segoe UI" panose="020B0502040204020203" pitchFamily="34" charset="0"/>
              </a:defRPr>
            </a:lvl1pPr>
            <a:lvl2pPr marL="406410" indent="0" algn="ctr" defTabSz="812820" rtl="0" eaLnBrk="1" latinLnBrk="0" hangingPunct="1">
              <a:lnSpc>
                <a:spcPct val="90000"/>
              </a:lnSpc>
              <a:spcBef>
                <a:spcPts val="444"/>
              </a:spcBef>
              <a:buFont typeface="Arial" panose="020B0604020202020204" pitchFamily="34" charset="0"/>
              <a:buNone/>
              <a:defRPr sz="2133" kern="1200">
                <a:solidFill>
                  <a:schemeClr val="bg1"/>
                </a:solidFill>
                <a:latin typeface="Segoe UI" panose="020B0502040204020203" pitchFamily="34" charset="0"/>
                <a:ea typeface="+mn-ea"/>
                <a:cs typeface="Segoe UI" panose="020B0502040204020203" pitchFamily="34" charset="0"/>
              </a:defRPr>
            </a:lvl2pPr>
            <a:lvl3pPr marL="812820" indent="0" algn="ctr" defTabSz="812820" rtl="0" eaLnBrk="1" latinLnBrk="0" hangingPunct="1">
              <a:lnSpc>
                <a:spcPct val="90000"/>
              </a:lnSpc>
              <a:spcBef>
                <a:spcPts val="444"/>
              </a:spcBef>
              <a:buFont typeface="Arial" panose="020B0604020202020204" pitchFamily="34" charset="0"/>
              <a:buNone/>
              <a:defRPr sz="1777" kern="1200">
                <a:solidFill>
                  <a:schemeClr val="bg1"/>
                </a:solidFill>
                <a:latin typeface="Segoe UI" panose="020B0502040204020203" pitchFamily="34" charset="0"/>
                <a:ea typeface="+mn-ea"/>
                <a:cs typeface="Segoe UI" panose="020B0502040204020203" pitchFamily="34" charset="0"/>
              </a:defRPr>
            </a:lvl3pPr>
            <a:lvl4pPr marL="1219230" indent="0" algn="ctr" defTabSz="812820" rtl="0" eaLnBrk="1" latinLnBrk="0" hangingPunct="1">
              <a:lnSpc>
                <a:spcPct val="90000"/>
              </a:lnSpc>
              <a:spcBef>
                <a:spcPts val="444"/>
              </a:spcBef>
              <a:buFont typeface="Arial" panose="020B0604020202020204" pitchFamily="34" charset="0"/>
              <a:buNone/>
              <a:defRPr sz="1600" kern="1200">
                <a:solidFill>
                  <a:schemeClr val="bg1"/>
                </a:solidFill>
                <a:latin typeface="Segoe UI" panose="020B0502040204020203" pitchFamily="34" charset="0"/>
                <a:ea typeface="+mn-ea"/>
                <a:cs typeface="Segoe UI" panose="020B0502040204020203" pitchFamily="34" charset="0"/>
              </a:defRPr>
            </a:lvl4pPr>
            <a:lvl5pPr marL="1625641" indent="0" algn="ctr" defTabSz="812820" rtl="0" eaLnBrk="1" latinLnBrk="0" hangingPunct="1">
              <a:lnSpc>
                <a:spcPct val="90000"/>
              </a:lnSpc>
              <a:spcBef>
                <a:spcPts val="444"/>
              </a:spcBef>
              <a:buFont typeface="Arial" panose="020B0604020202020204" pitchFamily="34" charset="0"/>
              <a:buNone/>
              <a:defRPr sz="1600" kern="1200">
                <a:solidFill>
                  <a:schemeClr val="bg1"/>
                </a:solidFill>
                <a:latin typeface="Segoe UI" panose="020B0502040204020203" pitchFamily="34" charset="0"/>
                <a:ea typeface="+mn-ea"/>
                <a:cs typeface="Segoe UI" panose="020B0502040204020203" pitchFamily="34" charset="0"/>
              </a:defRPr>
            </a:lvl5pPr>
            <a:lvl6pPr marL="223525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6pPr>
            <a:lvl7pPr marL="264166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7pPr>
            <a:lvl8pPr marL="3048076"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8pPr>
            <a:lvl9pPr marL="3454487" indent="-203206" algn="l" defTabSz="812820" rtl="0" eaLnBrk="1" latinLnBrk="0" hangingPunct="1">
              <a:lnSpc>
                <a:spcPct val="90000"/>
              </a:lnSpc>
              <a:spcBef>
                <a:spcPts val="444"/>
              </a:spcBef>
              <a:buFont typeface="Arial" panose="020B0604020202020204" pitchFamily="34" charset="0"/>
              <a:buChar char="•"/>
              <a:defRPr sz="1600" kern="1200">
                <a:solidFill>
                  <a:schemeClr val="tx1"/>
                </a:solidFill>
                <a:latin typeface="+mn-lt"/>
                <a:ea typeface="+mn-ea"/>
                <a:cs typeface="+mn-cs"/>
              </a:defRPr>
            </a:lvl9pPr>
          </a:lstStyle>
          <a:p>
            <a:r>
              <a:rPr lang="en-US" sz="1600" dirty="0">
                <a:latin typeface="Segoe UI"/>
                <a:cs typeface="Segoe UI"/>
              </a:rPr>
              <a:t>Kalyan Krishna</a:t>
            </a:r>
          </a:p>
          <a:p>
            <a:r>
              <a:rPr lang="en-US" sz="1400" dirty="0">
                <a:latin typeface="Segoe UI"/>
                <a:cs typeface="Segoe UI"/>
              </a:rPr>
              <a:t>Product Manager</a:t>
            </a:r>
          </a:p>
        </p:txBody>
      </p:sp>
      <p:sp>
        <p:nvSpPr>
          <p:cNvPr id="30" name="Text Placeholder 6">
            <a:extLst>
              <a:ext uri="{FF2B5EF4-FFF2-40B4-BE49-F238E27FC236}">
                <a16:creationId xmlns:a16="http://schemas.microsoft.com/office/drawing/2014/main" id="{AF4724ED-A788-4AAC-B078-062682FF220A}"/>
              </a:ext>
            </a:extLst>
          </p:cNvPr>
          <p:cNvSpPr txBox="1">
            <a:spLocks/>
          </p:cNvSpPr>
          <p:nvPr/>
        </p:nvSpPr>
        <p:spPr>
          <a:xfrm>
            <a:off x="9737746" y="6154764"/>
            <a:ext cx="1853657" cy="453410"/>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600" dirty="0">
                <a:solidFill>
                  <a:schemeClr val="bg1"/>
                </a:solidFill>
                <a:latin typeface="Segoe UI"/>
                <a:cs typeface="Segoe UI"/>
              </a:rPr>
              <a:t>@kalyankrishna1</a:t>
            </a:r>
            <a:r>
              <a:rPr lang="en-US" sz="2000" dirty="0"/>
              <a:t>    </a:t>
            </a:r>
          </a:p>
        </p:txBody>
      </p:sp>
      <p:pic>
        <p:nvPicPr>
          <p:cNvPr id="31" name="Picture 30" descr="A picture containing animal&#10;&#10;Description generated with high confidence">
            <a:extLst>
              <a:ext uri="{FF2B5EF4-FFF2-40B4-BE49-F238E27FC236}">
                <a16:creationId xmlns:a16="http://schemas.microsoft.com/office/drawing/2014/main" id="{047D6D9A-317F-4C0F-91EC-B441EBC59E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80433" y="6218758"/>
            <a:ext cx="325422" cy="325422"/>
          </a:xfrm>
          <a:prstGeom prst="rect">
            <a:avLst/>
          </a:prstGeom>
        </p:spPr>
      </p:pic>
      <p:pic>
        <p:nvPicPr>
          <p:cNvPr id="3" name="Picture 2" descr="A person in a suit&#10;&#10;Description automatically generated with medium confidence">
            <a:extLst>
              <a:ext uri="{FF2B5EF4-FFF2-40B4-BE49-F238E27FC236}">
                <a16:creationId xmlns:a16="http://schemas.microsoft.com/office/drawing/2014/main" id="{86253EB4-3B77-BF67-7726-303639934D3A}"/>
              </a:ext>
            </a:extLst>
          </p:cNvPr>
          <p:cNvPicPr>
            <a:picLocks noChangeAspect="1"/>
          </p:cNvPicPr>
          <p:nvPr/>
        </p:nvPicPr>
        <p:blipFill>
          <a:blip r:embed="rId4"/>
          <a:stretch>
            <a:fillRect/>
          </a:stretch>
        </p:blipFill>
        <p:spPr>
          <a:xfrm>
            <a:off x="9877270" y="252846"/>
            <a:ext cx="1280160" cy="1280160"/>
          </a:xfrm>
          <a:prstGeom prst="rect">
            <a:avLst/>
          </a:prstGeom>
        </p:spPr>
      </p:pic>
      <p:pic>
        <p:nvPicPr>
          <p:cNvPr id="14" name="Picture 13" descr="A person smiling for the camera&#10;&#10;Description automatically generated with medium confidence">
            <a:extLst>
              <a:ext uri="{FF2B5EF4-FFF2-40B4-BE49-F238E27FC236}">
                <a16:creationId xmlns:a16="http://schemas.microsoft.com/office/drawing/2014/main" id="{A15E13E7-3047-46CA-3E1A-50C7C7036E79}"/>
              </a:ext>
            </a:extLst>
          </p:cNvPr>
          <p:cNvPicPr>
            <a:picLocks noChangeAspect="1"/>
          </p:cNvPicPr>
          <p:nvPr/>
        </p:nvPicPr>
        <p:blipFill>
          <a:blip r:embed="rId5"/>
          <a:stretch>
            <a:fillRect/>
          </a:stretch>
        </p:blipFill>
        <p:spPr>
          <a:xfrm>
            <a:off x="9805855" y="2223161"/>
            <a:ext cx="1280160" cy="1280160"/>
          </a:xfrm>
          <a:prstGeom prst="rect">
            <a:avLst/>
          </a:prstGeom>
        </p:spPr>
      </p:pic>
      <p:pic>
        <p:nvPicPr>
          <p:cNvPr id="16" name="Picture 15" descr="A person wearing glasses&#10;&#10;Description automatically generated with medium confidence">
            <a:extLst>
              <a:ext uri="{FF2B5EF4-FFF2-40B4-BE49-F238E27FC236}">
                <a16:creationId xmlns:a16="http://schemas.microsoft.com/office/drawing/2014/main" id="{41BD055D-B631-35B4-298D-D60EA37BFCA1}"/>
              </a:ext>
            </a:extLst>
          </p:cNvPr>
          <p:cNvPicPr>
            <a:picLocks noChangeAspect="1"/>
          </p:cNvPicPr>
          <p:nvPr/>
        </p:nvPicPr>
        <p:blipFill>
          <a:blip r:embed="rId6"/>
          <a:stretch>
            <a:fillRect/>
          </a:stretch>
        </p:blipFill>
        <p:spPr>
          <a:xfrm>
            <a:off x="9816049" y="4251306"/>
            <a:ext cx="1280160" cy="1280160"/>
          </a:xfrm>
          <a:prstGeom prst="rect">
            <a:avLst/>
          </a:prstGeom>
        </p:spPr>
      </p:pic>
    </p:spTree>
    <p:extLst>
      <p:ext uri="{BB962C8B-B14F-4D97-AF65-F5344CB8AC3E}">
        <p14:creationId xmlns:p14="http://schemas.microsoft.com/office/powerpoint/2010/main" val="3832067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69238" y="2625048"/>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en-US" sz="66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rPr>
              <a:t>Enabling Single sign-on</a:t>
            </a:r>
          </a:p>
        </p:txBody>
      </p:sp>
    </p:spTree>
    <p:extLst>
      <p:ext uri="{BB962C8B-B14F-4D97-AF65-F5344CB8AC3E}">
        <p14:creationId xmlns:p14="http://schemas.microsoft.com/office/powerpoint/2010/main" val="189482656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CD60143-F3C9-B1F0-5BE2-E58AFA92F246}"/>
              </a:ext>
            </a:extLst>
          </p:cNvPr>
          <p:cNvSpPr txBox="1">
            <a:spLocks/>
          </p:cNvSpPr>
          <p:nvPr/>
        </p:nvSpPr>
        <p:spPr>
          <a:xfrm>
            <a:off x="838200" y="365125"/>
            <a:ext cx="10515600" cy="75399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Single </a:t>
            </a:r>
            <a:r>
              <a:rPr lang="tr-TR"/>
              <a:t>s</a:t>
            </a:r>
            <a:r>
              <a:rPr lang="en-US" err="1"/>
              <a:t>ign</a:t>
            </a:r>
            <a:r>
              <a:rPr lang="en-US"/>
              <a:t>-on</a:t>
            </a:r>
            <a:r>
              <a:rPr lang="tr-TR"/>
              <a:t> between multiple apps</a:t>
            </a:r>
            <a:endParaRPr lang="en-US"/>
          </a:p>
        </p:txBody>
      </p:sp>
      <p:sp>
        <p:nvSpPr>
          <p:cNvPr id="4" name="Content Placeholder 2">
            <a:extLst>
              <a:ext uri="{FF2B5EF4-FFF2-40B4-BE49-F238E27FC236}">
                <a16:creationId xmlns:a16="http://schemas.microsoft.com/office/drawing/2014/main" id="{7413C300-BD28-441B-B548-17D855EDFA94}"/>
              </a:ext>
            </a:extLst>
          </p:cNvPr>
          <p:cNvSpPr txBox="1">
            <a:spLocks/>
          </p:cNvSpPr>
          <p:nvPr/>
        </p:nvSpPr>
        <p:spPr>
          <a:xfrm>
            <a:off x="838200" y="1515978"/>
            <a:ext cx="10515600" cy="4976897"/>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SSO between tabs for the same app</a:t>
            </a:r>
          </a:p>
          <a:p>
            <a:pPr lvl="1"/>
            <a:r>
              <a:rPr lang="en-US"/>
              <a:t>Simply set </a:t>
            </a:r>
            <a:r>
              <a:rPr lang="en-US" err="1"/>
              <a:t>msal’s</a:t>
            </a:r>
            <a:r>
              <a:rPr lang="en-US"/>
              <a:t> </a:t>
            </a:r>
            <a:r>
              <a:rPr lang="en-US" b="1" err="1"/>
              <a:t>cacheLocation</a:t>
            </a:r>
            <a:r>
              <a:rPr lang="en-US"/>
              <a:t> to </a:t>
            </a:r>
            <a:r>
              <a:rPr lang="en-US" b="1" err="1"/>
              <a:t>localStorage</a:t>
            </a:r>
            <a:endParaRPr lang="en-US" b="1"/>
          </a:p>
          <a:p>
            <a:r>
              <a:rPr lang="en-US"/>
              <a:t>SSO between different apps</a:t>
            </a:r>
          </a:p>
          <a:p>
            <a:pPr lvl="1"/>
            <a:r>
              <a:rPr lang="en-CA" b="1" err="1"/>
              <a:t>ssoSilent</a:t>
            </a:r>
            <a:r>
              <a:rPr lang="en-CA"/>
              <a:t> method allows sign-in the user and obtain tokens without an interaction</a:t>
            </a:r>
          </a:p>
          <a:p>
            <a:pPr lvl="1"/>
            <a:r>
              <a:rPr lang="en-CA"/>
              <a:t>if the user has multiple user accounts in a session with Azure AD, then the user is prompted to pick an account to sign in with</a:t>
            </a:r>
          </a:p>
          <a:p>
            <a:pPr lvl="1"/>
            <a:r>
              <a:rPr lang="en-CA"/>
              <a:t>To bypass account selection screen, use a </a:t>
            </a:r>
            <a:r>
              <a:rPr lang="en-CA" b="1" err="1"/>
              <a:t>loginHint</a:t>
            </a:r>
            <a:r>
              <a:rPr lang="en-CA"/>
              <a:t>:</a:t>
            </a:r>
          </a:p>
          <a:p>
            <a:pPr lvl="2"/>
            <a:r>
              <a:rPr lang="en-CA"/>
              <a:t>Session Id (</a:t>
            </a:r>
            <a:r>
              <a:rPr lang="en-CA" err="1"/>
              <a:t>sid</a:t>
            </a:r>
            <a:r>
              <a:rPr lang="en-CA"/>
              <a:t>)</a:t>
            </a:r>
          </a:p>
          <a:p>
            <a:pPr lvl="2"/>
            <a:r>
              <a:rPr lang="en-CA" err="1"/>
              <a:t>login_hint</a:t>
            </a:r>
            <a:r>
              <a:rPr lang="en-CA"/>
              <a:t> (e.g. </a:t>
            </a:r>
            <a:r>
              <a:rPr lang="en-CA" err="1"/>
              <a:t>upn</a:t>
            </a:r>
            <a:r>
              <a:rPr lang="en-CA"/>
              <a:t> or </a:t>
            </a:r>
            <a:r>
              <a:rPr lang="en-CA" err="1"/>
              <a:t>preferred_username</a:t>
            </a:r>
            <a:r>
              <a:rPr lang="en-CA"/>
              <a:t>)</a:t>
            </a:r>
          </a:p>
          <a:p>
            <a:pPr lvl="2"/>
            <a:r>
              <a:rPr lang="en-CA"/>
              <a:t>MSAL account object</a:t>
            </a:r>
          </a:p>
          <a:p>
            <a:pPr lvl="1"/>
            <a:r>
              <a:rPr lang="en-CA"/>
              <a:t>If third-party cookies are blocked (e.g. Safari), </a:t>
            </a:r>
            <a:r>
              <a:rPr lang="en-CA" b="1" err="1"/>
              <a:t>ssoSilent</a:t>
            </a:r>
            <a:r>
              <a:rPr lang="en-CA"/>
              <a:t> will fail</a:t>
            </a:r>
          </a:p>
          <a:p>
            <a:pPr lvl="2"/>
            <a:r>
              <a:rPr lang="en-US" b="1" err="1"/>
              <a:t>InteractionRequiredAuthError</a:t>
            </a:r>
            <a:r>
              <a:rPr lang="en-US"/>
              <a:t>: </a:t>
            </a:r>
            <a:r>
              <a:rPr lang="en-US" i="1" err="1"/>
              <a:t>login_required</a:t>
            </a:r>
            <a:r>
              <a:rPr lang="en-US" i="1"/>
              <a:t>: AADSTS50058: A silent sign-in request was sent but no user is signed in. The cookies used to represent the user's session were not sent in the request to Azure AD</a:t>
            </a:r>
          </a:p>
        </p:txBody>
      </p:sp>
    </p:spTree>
    <p:extLst>
      <p:ext uri="{BB962C8B-B14F-4D97-AF65-F5344CB8AC3E}">
        <p14:creationId xmlns:p14="http://schemas.microsoft.com/office/powerpoint/2010/main" val="21459063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01921" y="2849603"/>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t>Questions?</a:t>
            </a:r>
          </a:p>
        </p:txBody>
      </p:sp>
    </p:spTree>
    <p:extLst>
      <p:ext uri="{BB962C8B-B14F-4D97-AF65-F5344CB8AC3E}">
        <p14:creationId xmlns:p14="http://schemas.microsoft.com/office/powerpoint/2010/main" val="418063763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69238" y="2625048"/>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tr-TR" sz="66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rPr>
              <a:t>ID Token</a:t>
            </a:r>
            <a:endParaRPr kumimoji="0" lang="en-US" sz="66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428862973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D0541E-1529-4271-A1F5-512280E4EFBB}"/>
              </a:ext>
            </a:extLst>
          </p:cNvPr>
          <p:cNvSpPr txBox="1"/>
          <p:nvPr/>
        </p:nvSpPr>
        <p:spPr>
          <a:xfrm>
            <a:off x="1156273" y="1568245"/>
            <a:ext cx="10778122" cy="4111895"/>
          </a:xfrm>
          <a:prstGeom prst="rect">
            <a:avLst/>
          </a:prstGeom>
          <a:noFill/>
        </p:spPr>
        <p:txBody>
          <a:bodyPr wrap="square" lIns="182880" tIns="146304" rIns="182880" bIns="146304" rtlCol="0">
            <a:spAutoFit/>
          </a:bodyPr>
          <a:lstStyle/>
          <a:p>
            <a:pPr>
              <a:lnSpc>
                <a:spcPct val="90000"/>
              </a:lnSpc>
              <a:spcAft>
                <a:spcPts val="600"/>
              </a:spcAft>
            </a:pPr>
            <a:endParaRPr lang="en-US" sz="2000">
              <a:gradFill>
                <a:gsLst>
                  <a:gs pos="2917">
                    <a:schemeClr val="tx1"/>
                  </a:gs>
                  <a:gs pos="30000">
                    <a:schemeClr val="tx1"/>
                  </a:gs>
                </a:gsLst>
                <a:lin ang="5400000" scaled="0"/>
              </a:gradFill>
            </a:endParaRPr>
          </a:p>
          <a:p>
            <a:pPr>
              <a:lnSpc>
                <a:spcPct val="90000"/>
              </a:lnSpc>
              <a:spcAft>
                <a:spcPts val="600"/>
              </a:spcAft>
            </a:pPr>
            <a:endParaRPr lang="en-US" sz="2000">
              <a:gradFill>
                <a:gsLst>
                  <a:gs pos="2917">
                    <a:schemeClr val="tx1"/>
                  </a:gs>
                  <a:gs pos="30000">
                    <a:schemeClr val="tx1"/>
                  </a:gs>
                </a:gsLst>
                <a:lin ang="5400000" scaled="0"/>
              </a:gradFill>
            </a:endParaRPr>
          </a:p>
          <a:p>
            <a:pPr>
              <a:lnSpc>
                <a:spcPct val="90000"/>
              </a:lnSpc>
              <a:spcAft>
                <a:spcPts val="600"/>
              </a:spcAft>
            </a:pPr>
            <a:endParaRPr lang="en-US" sz="2000">
              <a:gradFill>
                <a:gsLst>
                  <a:gs pos="2917">
                    <a:schemeClr val="tx1"/>
                  </a:gs>
                  <a:gs pos="30000">
                    <a:schemeClr val="tx1"/>
                  </a:gs>
                </a:gsLst>
                <a:lin ang="5400000" scaled="0"/>
              </a:gradFill>
            </a:endParaRPr>
          </a:p>
          <a:p>
            <a:pPr>
              <a:lnSpc>
                <a:spcPct val="90000"/>
              </a:lnSpc>
              <a:spcAft>
                <a:spcPts val="600"/>
              </a:spcAft>
            </a:pPr>
            <a:endParaRPr lang="en-US" sz="2000">
              <a:gradFill>
                <a:gsLst>
                  <a:gs pos="2917">
                    <a:schemeClr val="tx1"/>
                  </a:gs>
                  <a:gs pos="30000">
                    <a:schemeClr val="tx1"/>
                  </a:gs>
                </a:gsLst>
                <a:lin ang="5400000" scaled="0"/>
              </a:gradFill>
            </a:endParaRPr>
          </a:p>
          <a:p>
            <a:pPr>
              <a:lnSpc>
                <a:spcPct val="90000"/>
              </a:lnSpc>
              <a:spcAft>
                <a:spcPts val="600"/>
              </a:spcAft>
            </a:pPr>
            <a:endParaRPr lang="en-US" sz="2000">
              <a:gradFill>
                <a:gsLst>
                  <a:gs pos="2917">
                    <a:schemeClr val="tx1"/>
                  </a:gs>
                  <a:gs pos="30000">
                    <a:schemeClr val="tx1"/>
                  </a:gs>
                </a:gsLst>
                <a:lin ang="5400000" scaled="0"/>
              </a:gradFill>
            </a:endParaRPr>
          </a:p>
          <a:p>
            <a:pPr>
              <a:lnSpc>
                <a:spcPct val="90000"/>
              </a:lnSpc>
              <a:spcAft>
                <a:spcPts val="600"/>
              </a:spcAft>
            </a:pPr>
            <a:endParaRPr lang="en-US" sz="2000">
              <a:gradFill>
                <a:gsLst>
                  <a:gs pos="2917">
                    <a:schemeClr val="tx1"/>
                  </a:gs>
                  <a:gs pos="30000">
                    <a:schemeClr val="tx1"/>
                  </a:gs>
                </a:gsLst>
                <a:lin ang="5400000" scaled="0"/>
              </a:gradFill>
            </a:endParaRPr>
          </a:p>
          <a:p>
            <a:pPr>
              <a:lnSpc>
                <a:spcPct val="90000"/>
              </a:lnSpc>
              <a:spcAft>
                <a:spcPts val="600"/>
              </a:spcAft>
            </a:pPr>
            <a:endParaRPr lang="en-US" sz="2000">
              <a:gradFill>
                <a:gsLst>
                  <a:gs pos="2917">
                    <a:schemeClr val="tx1"/>
                  </a:gs>
                  <a:gs pos="30000">
                    <a:schemeClr val="tx1"/>
                  </a:gs>
                </a:gsLst>
                <a:lin ang="5400000" scaled="0"/>
              </a:gradFill>
            </a:endParaRPr>
          </a:p>
          <a:p>
            <a:pPr>
              <a:lnSpc>
                <a:spcPct val="90000"/>
              </a:lnSpc>
              <a:spcAft>
                <a:spcPts val="600"/>
              </a:spcAft>
            </a:pPr>
            <a:endParaRPr lang="en-US" sz="2000">
              <a:gradFill>
                <a:gsLst>
                  <a:gs pos="2917">
                    <a:schemeClr val="tx1"/>
                  </a:gs>
                  <a:gs pos="30000">
                    <a:schemeClr val="tx1"/>
                  </a:gs>
                </a:gsLst>
                <a:lin ang="5400000" scaled="0"/>
              </a:gradFill>
            </a:endParaRPr>
          </a:p>
          <a:p>
            <a:pPr>
              <a:lnSpc>
                <a:spcPct val="90000"/>
              </a:lnSpc>
              <a:spcAft>
                <a:spcPts val="600"/>
              </a:spcAft>
            </a:pPr>
            <a:endParaRPr lang="en-US" sz="2000">
              <a:gradFill>
                <a:gsLst>
                  <a:gs pos="2917">
                    <a:schemeClr val="tx1"/>
                  </a:gs>
                  <a:gs pos="30000">
                    <a:schemeClr val="tx1"/>
                  </a:gs>
                </a:gsLst>
                <a:lin ang="5400000" scaled="0"/>
              </a:gradFill>
            </a:endParaRPr>
          </a:p>
          <a:p>
            <a:pPr>
              <a:lnSpc>
                <a:spcPct val="90000"/>
              </a:lnSpc>
              <a:spcAft>
                <a:spcPts val="600"/>
              </a:spcAft>
            </a:pPr>
            <a:endParaRPr lang="en-US" sz="2000">
              <a:gradFill>
                <a:gsLst>
                  <a:gs pos="2917">
                    <a:schemeClr val="tx1"/>
                  </a:gs>
                  <a:gs pos="30000">
                    <a:schemeClr val="tx1"/>
                  </a:gs>
                </a:gsLst>
                <a:lin ang="5400000" scaled="0"/>
              </a:gradFill>
            </a:endParaRPr>
          </a:p>
          <a:p>
            <a:pPr>
              <a:lnSpc>
                <a:spcPct val="90000"/>
              </a:lnSpc>
              <a:spcAft>
                <a:spcPts val="600"/>
              </a:spcAft>
            </a:pPr>
            <a:endParaRPr lang="en-US" sz="2000" err="1">
              <a:gradFill>
                <a:gsLst>
                  <a:gs pos="2917">
                    <a:schemeClr val="tx1"/>
                  </a:gs>
                  <a:gs pos="30000">
                    <a:schemeClr val="tx1"/>
                  </a:gs>
                </a:gsLst>
                <a:lin ang="5400000" scaled="0"/>
              </a:gradFill>
            </a:endParaRPr>
          </a:p>
        </p:txBody>
      </p:sp>
      <p:sp>
        <p:nvSpPr>
          <p:cNvPr id="4" name="TextBox 3">
            <a:extLst>
              <a:ext uri="{FF2B5EF4-FFF2-40B4-BE49-F238E27FC236}">
                <a16:creationId xmlns:a16="http://schemas.microsoft.com/office/drawing/2014/main" id="{1936B26E-7E81-41AD-A46B-2274E593A729}"/>
              </a:ext>
            </a:extLst>
          </p:cNvPr>
          <p:cNvSpPr txBox="1"/>
          <p:nvPr/>
        </p:nvSpPr>
        <p:spPr>
          <a:xfrm>
            <a:off x="185481" y="133729"/>
            <a:ext cx="10778122" cy="794064"/>
          </a:xfrm>
          <a:prstGeom prst="rect">
            <a:avLst/>
          </a:prstGeom>
          <a:noFill/>
        </p:spPr>
        <p:txBody>
          <a:bodyPr wrap="square" lIns="182880" tIns="146304" rIns="182880" bIns="146304" rtlCol="0">
            <a:spAutoFit/>
          </a:bodyPr>
          <a:lstStyle/>
          <a:p>
            <a:pPr>
              <a:lnSpc>
                <a:spcPct val="90000"/>
              </a:lnSpc>
              <a:spcAft>
                <a:spcPts val="600"/>
              </a:spcAft>
            </a:pPr>
            <a:r>
              <a:rPr lang="en-US" sz="3600">
                <a:gradFill>
                  <a:gsLst>
                    <a:gs pos="2917">
                      <a:schemeClr val="tx1"/>
                    </a:gs>
                    <a:gs pos="30000">
                      <a:schemeClr val="tx1"/>
                    </a:gs>
                  </a:gsLst>
                  <a:lin ang="5400000" scaled="0"/>
                </a:gradFill>
              </a:rPr>
              <a:t>Learn about and use claims provided in tokens</a:t>
            </a:r>
          </a:p>
        </p:txBody>
      </p:sp>
      <p:sp>
        <p:nvSpPr>
          <p:cNvPr id="8" name="Rectangle 7">
            <a:extLst>
              <a:ext uri="{FF2B5EF4-FFF2-40B4-BE49-F238E27FC236}">
                <a16:creationId xmlns:a16="http://schemas.microsoft.com/office/drawing/2014/main" id="{DFF8B368-874C-4534-87C2-EE6637D63581}"/>
              </a:ext>
            </a:extLst>
          </p:cNvPr>
          <p:cNvSpPr/>
          <p:nvPr/>
        </p:nvSpPr>
        <p:spPr bwMode="auto">
          <a:xfrm>
            <a:off x="386542" y="1129610"/>
            <a:ext cx="11547854" cy="5512490"/>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endParaRPr lang="en" sz="1200">
              <a:solidFill>
                <a:srgbClr val="000000"/>
              </a:solidFill>
              <a:highlight>
                <a:srgbClr val="FFFFFF"/>
              </a:highlight>
              <a:latin typeface="Consolas" panose="020B0609020204030204" pitchFamily="49" charset="0"/>
            </a:endParaRPr>
          </a:p>
          <a:p>
            <a:endParaRPr lang="en" sz="1200">
              <a:solidFill>
                <a:srgbClr val="000000"/>
              </a:solidFill>
              <a:highlight>
                <a:srgbClr val="FFFFFF"/>
              </a:highlight>
              <a:latin typeface="Consolas" panose="020B0609020204030204" pitchFamily="49" charset="0"/>
            </a:endParaRPr>
          </a:p>
          <a:p>
            <a:r>
              <a:rPr lang="en"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"aud"</a:t>
            </a:r>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"66048303-7c4a-449f-b96d-9961bca5a8ce"</a:t>
            </a:r>
            <a:r>
              <a:rPr lang="en-US" sz="1200">
                <a:solidFill>
                  <a:srgbClr val="000000"/>
                </a:solidFill>
                <a:highlight>
                  <a:srgbClr val="FFFFFF"/>
                </a:highlight>
                <a:latin typeface="Consolas" panose="020B0609020204030204" pitchFamily="49" charset="0"/>
              </a:rPr>
              <a:t>,</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a:t>
            </a:r>
            <a:r>
              <a:rPr lang="en-US" sz="1200" err="1">
                <a:solidFill>
                  <a:srgbClr val="2E75B6"/>
                </a:solidFill>
                <a:highlight>
                  <a:srgbClr val="FFFFFF"/>
                </a:highlight>
                <a:latin typeface="Consolas" panose="020B0609020204030204" pitchFamily="49" charset="0"/>
              </a:rPr>
              <a:t>iss</a:t>
            </a:r>
            <a:r>
              <a:rPr lang="en-US" sz="1200">
                <a:solidFill>
                  <a:srgbClr val="2E75B6"/>
                </a:solidFill>
                <a:highlight>
                  <a:srgbClr val="FFFFFF"/>
                </a:highlight>
                <a:latin typeface="Consolas" panose="020B0609020204030204" pitchFamily="49" charset="0"/>
              </a:rPr>
              <a:t>"</a:t>
            </a:r>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a:t>
            </a:r>
            <a:r>
              <a:rPr lang="en-US" sz="1200">
                <a:solidFill>
                  <a:srgbClr val="A31515"/>
                </a:solidFill>
                <a:highlight>
                  <a:srgbClr val="FFFFFF"/>
                </a:highlight>
                <a:latin typeface="Consolas" panose="020B0609020204030204" pitchFamily="49" charset="0"/>
                <a:hlinkClick r:id="rId3"/>
              </a:rPr>
              <a:t>https://login.microsoftonline.com/14c2f153-90a7-4689-9db7-9543bf084dad/v2.0"</a:t>
            </a:r>
            <a:r>
              <a:rPr lang="en-US" sz="1200">
                <a:solidFill>
                  <a:srgbClr val="000000"/>
                </a:solidFill>
                <a:highlight>
                  <a:srgbClr val="FFFFFF"/>
                </a:highlight>
                <a:latin typeface="Consolas" panose="020B0609020204030204" pitchFamily="49" charset="0"/>
                <a:hlinkClick r:id="rId3"/>
              </a:rPr>
              <a:t>,</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a:t>
            </a:r>
            <a:r>
              <a:rPr lang="en-US" sz="1200" err="1">
                <a:solidFill>
                  <a:srgbClr val="2E75B6"/>
                </a:solidFill>
                <a:highlight>
                  <a:srgbClr val="FFFFFF"/>
                </a:highlight>
                <a:latin typeface="Consolas" panose="020B0609020204030204" pitchFamily="49" charset="0"/>
              </a:rPr>
              <a:t>iat</a:t>
            </a:r>
            <a:r>
              <a:rPr lang="en-US" sz="1200">
                <a:solidFill>
                  <a:srgbClr val="2E75B6"/>
                </a:solidFill>
                <a:highlight>
                  <a:srgbClr val="FFFFFF"/>
                </a:highlight>
                <a:latin typeface="Consolas" panose="020B0609020204030204" pitchFamily="49" charset="0"/>
              </a:rPr>
              <a:t>"</a:t>
            </a:r>
            <a:r>
              <a:rPr lang="en-US" sz="1200">
                <a:solidFill>
                  <a:srgbClr val="000000"/>
                </a:solidFill>
                <a:highlight>
                  <a:srgbClr val="FFFFFF"/>
                </a:highlight>
                <a:latin typeface="Consolas" panose="020B0609020204030204" pitchFamily="49" charset="0"/>
              </a:rPr>
              <a:t>: 1639604770,</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a:t>
            </a:r>
            <a:r>
              <a:rPr lang="en-US" sz="1200" err="1">
                <a:solidFill>
                  <a:srgbClr val="2E75B6"/>
                </a:solidFill>
                <a:highlight>
                  <a:srgbClr val="FFFFFF"/>
                </a:highlight>
                <a:latin typeface="Consolas" panose="020B0609020204030204" pitchFamily="49" charset="0"/>
              </a:rPr>
              <a:t>nbf</a:t>
            </a:r>
            <a:r>
              <a:rPr lang="en-US" sz="1200">
                <a:solidFill>
                  <a:srgbClr val="2E75B6"/>
                </a:solidFill>
                <a:highlight>
                  <a:srgbClr val="FFFFFF"/>
                </a:highlight>
                <a:latin typeface="Consolas" panose="020B0609020204030204" pitchFamily="49" charset="0"/>
              </a:rPr>
              <a:t>"</a:t>
            </a:r>
            <a:r>
              <a:rPr lang="en-US" sz="1200">
                <a:solidFill>
                  <a:srgbClr val="000000"/>
                </a:solidFill>
                <a:highlight>
                  <a:srgbClr val="FFFFFF"/>
                </a:highlight>
                <a:latin typeface="Consolas" panose="020B0609020204030204" pitchFamily="49" charset="0"/>
              </a:rPr>
              <a:t>: 1639604770,</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"exp"</a:t>
            </a:r>
            <a:r>
              <a:rPr lang="en-US" sz="1200">
                <a:solidFill>
                  <a:srgbClr val="000000"/>
                </a:solidFill>
                <a:highlight>
                  <a:srgbClr val="FFFFFF"/>
                </a:highlight>
                <a:latin typeface="Consolas" panose="020B0609020204030204" pitchFamily="49" charset="0"/>
              </a:rPr>
              <a:t>: 1639608670,</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"groups"</a:t>
            </a:r>
            <a:r>
              <a:rPr lang="en-US" sz="1200">
                <a:solidFill>
                  <a:srgbClr val="000000"/>
                </a:solidFill>
                <a:highlight>
                  <a:srgbClr val="FFFFFF"/>
                </a:highlight>
                <a:latin typeface="Consolas" panose="020B0609020204030204" pitchFamily="49" charset="0"/>
              </a:rPr>
              <a:t>: [</a:t>
            </a:r>
          </a:p>
          <a:p>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"8303695c-1032-459c-8f05-d1fe424d2c3e"</a:t>
            </a:r>
            <a:r>
              <a:rPr lang="en-US" sz="1200">
                <a:solidFill>
                  <a:srgbClr val="000000"/>
                </a:solidFill>
                <a:highlight>
                  <a:srgbClr val="FFFFFF"/>
                </a:highlight>
                <a:latin typeface="Consolas" panose="020B0609020204030204" pitchFamily="49" charset="0"/>
              </a:rPr>
              <a:t>,</a:t>
            </a:r>
          </a:p>
          <a:p>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"699f88b7-4e3d-458f-bef6-85e2661317a5"</a:t>
            </a:r>
            <a:r>
              <a:rPr lang="en-US" sz="1200">
                <a:solidFill>
                  <a:srgbClr val="000000"/>
                </a:solidFill>
                <a:highlight>
                  <a:srgbClr val="FFFFFF"/>
                </a:highlight>
                <a:latin typeface="Consolas" panose="020B0609020204030204" pitchFamily="49" charset="0"/>
              </a:rPr>
              <a:t>,</a:t>
            </a:r>
            <a:br>
              <a:rPr lang="en-US" sz="1200">
                <a:solidFill>
                  <a:srgbClr val="000000"/>
                </a:solidFill>
                <a:highlight>
                  <a:srgbClr val="FFFFFF"/>
                </a:highlight>
                <a:latin typeface="Consolas" panose="020B0609020204030204" pitchFamily="49" charset="0"/>
              </a:rPr>
            </a:br>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"a66f7d30-377a-46fa-8737-da59485e7cc5"</a:t>
            </a:r>
            <a:endParaRPr lang="en-US" sz="1200">
              <a:solidFill>
                <a:srgbClr val="000000"/>
              </a:solidFill>
              <a:highlight>
                <a:srgbClr val="FFFFFF"/>
              </a:highlight>
              <a:latin typeface="Consolas" panose="020B0609020204030204" pitchFamily="49" charset="0"/>
            </a:endParaRPr>
          </a:p>
          <a:p>
            <a:r>
              <a:rPr lang="en" sz="1200">
                <a:solidFill>
                  <a:srgbClr val="000000"/>
                </a:solidFill>
                <a:highlight>
                  <a:srgbClr val="FFFFFF"/>
                </a:highlight>
                <a:latin typeface="Consolas" panose="020B0609020204030204" pitchFamily="49" charset="0"/>
              </a:rPr>
              <a:t>  ],</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"name"</a:t>
            </a:r>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"Admin user"</a:t>
            </a:r>
            <a:r>
              <a:rPr lang="en-US" sz="1200">
                <a:solidFill>
                  <a:srgbClr val="000000"/>
                </a:solidFill>
                <a:highlight>
                  <a:srgbClr val="FFFFFF"/>
                </a:highlight>
                <a:latin typeface="Consolas" panose="020B0609020204030204" pitchFamily="49" charset="0"/>
              </a:rPr>
              <a:t>,</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"oid"</a:t>
            </a:r>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"5b6e08a5-7789-4ae0-a4cb-3d73b4097752"</a:t>
            </a:r>
            <a:r>
              <a:rPr lang="en-US" sz="1200">
                <a:solidFill>
                  <a:srgbClr val="000000"/>
                </a:solidFill>
                <a:highlight>
                  <a:srgbClr val="FFFFFF"/>
                </a:highlight>
                <a:latin typeface="Consolas" panose="020B0609020204030204" pitchFamily="49" charset="0"/>
              </a:rPr>
              <a:t>,</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a:t>
            </a:r>
            <a:r>
              <a:rPr lang="en-US" sz="1200" err="1">
                <a:solidFill>
                  <a:srgbClr val="2E75B6"/>
                </a:solidFill>
                <a:highlight>
                  <a:srgbClr val="FFFFFF"/>
                </a:highlight>
                <a:latin typeface="Consolas" panose="020B0609020204030204" pitchFamily="49" charset="0"/>
              </a:rPr>
              <a:t>preferred_username</a:t>
            </a:r>
            <a:r>
              <a:rPr lang="en-US" sz="1200">
                <a:solidFill>
                  <a:srgbClr val="2E75B6"/>
                </a:solidFill>
                <a:highlight>
                  <a:srgbClr val="FFFFFF"/>
                </a:highlight>
                <a:latin typeface="Consolas" panose="020B0609020204030204" pitchFamily="49" charset="0"/>
              </a:rPr>
              <a:t>"</a:t>
            </a:r>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"administrator@kko365.onmicrosoft.com"</a:t>
            </a:r>
            <a:r>
              <a:rPr lang="en-US" sz="1200">
                <a:solidFill>
                  <a:srgbClr val="000000"/>
                </a:solidFill>
                <a:highlight>
                  <a:srgbClr val="FFFFFF"/>
                </a:highlight>
                <a:latin typeface="Consolas" panose="020B0609020204030204" pitchFamily="49" charset="0"/>
              </a:rPr>
              <a:t>,</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"roles"</a:t>
            </a:r>
            <a:r>
              <a:rPr lang="en-US" sz="1200">
                <a:solidFill>
                  <a:srgbClr val="000000"/>
                </a:solidFill>
                <a:highlight>
                  <a:srgbClr val="FFFFFF"/>
                </a:highlight>
                <a:latin typeface="Consolas" panose="020B0609020204030204" pitchFamily="49" charset="0"/>
              </a:rPr>
              <a:t>: [</a:t>
            </a:r>
          </a:p>
          <a:p>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a:t>
            </a:r>
            <a:r>
              <a:rPr lang="en-US" sz="1200" err="1">
                <a:solidFill>
                  <a:srgbClr val="A31515"/>
                </a:solidFill>
                <a:highlight>
                  <a:srgbClr val="FFFFFF"/>
                </a:highlight>
                <a:latin typeface="Consolas" panose="020B0609020204030204" pitchFamily="49" charset="0"/>
              </a:rPr>
              <a:t>Contributers</a:t>
            </a:r>
            <a:r>
              <a:rPr lang="en-US" sz="1200">
                <a:solidFill>
                  <a:srgbClr val="A31515"/>
                </a:solidFill>
                <a:highlight>
                  <a:srgbClr val="FFFFFF"/>
                </a:highlight>
                <a:latin typeface="Consolas" panose="020B0609020204030204" pitchFamily="49" charset="0"/>
              </a:rPr>
              <a:t>"</a:t>
            </a:r>
            <a:r>
              <a:rPr lang="en-US" sz="1200">
                <a:solidFill>
                  <a:srgbClr val="000000"/>
                </a:solidFill>
                <a:highlight>
                  <a:srgbClr val="FFFFFF"/>
                </a:highlight>
                <a:latin typeface="Consolas" panose="020B0609020204030204" pitchFamily="49" charset="0"/>
              </a:rPr>
              <a:t>,</a:t>
            </a:r>
          </a:p>
          <a:p>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"Writers"</a:t>
            </a:r>
            <a:endParaRPr lang="en-US" sz="1200">
              <a:solidFill>
                <a:srgbClr val="000000"/>
              </a:solidFill>
              <a:highlight>
                <a:srgbClr val="FFFFFF"/>
              </a:highlight>
              <a:latin typeface="Consolas" panose="020B0609020204030204" pitchFamily="49" charset="0"/>
            </a:endParaRPr>
          </a:p>
          <a:p>
            <a:r>
              <a:rPr lang="en" sz="1200">
                <a:solidFill>
                  <a:srgbClr val="000000"/>
                </a:solidFill>
                <a:highlight>
                  <a:srgbClr val="FFFFFF"/>
                </a:highlight>
                <a:latin typeface="Consolas" panose="020B0609020204030204" pitchFamily="49" charset="0"/>
              </a:rPr>
              <a:t>  ],</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"sub"</a:t>
            </a:r>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"LiGWkvdwHuzmrCAw2feLvKoA70aq0F6er1FFsBpLEGU"</a:t>
            </a:r>
            <a:r>
              <a:rPr lang="en-US" sz="1200">
                <a:solidFill>
                  <a:srgbClr val="000000"/>
                </a:solidFill>
                <a:highlight>
                  <a:srgbClr val="FFFFFF"/>
                </a:highlight>
                <a:latin typeface="Consolas" panose="020B0609020204030204" pitchFamily="49" charset="0"/>
              </a:rPr>
              <a:t>,</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"tid"</a:t>
            </a:r>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"14c2f153-90a7-4689-9db7-9543bf084dad"</a:t>
            </a:r>
            <a:r>
              <a:rPr lang="en-US" sz="1200">
                <a:solidFill>
                  <a:srgbClr val="000000"/>
                </a:solidFill>
                <a:highlight>
                  <a:srgbClr val="FFFFFF"/>
                </a:highlight>
                <a:latin typeface="Consolas" panose="020B0609020204030204" pitchFamily="49" charset="0"/>
              </a:rPr>
              <a:t>,</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a:t>
            </a:r>
            <a:r>
              <a:rPr lang="en-US" sz="1200" err="1">
                <a:solidFill>
                  <a:srgbClr val="2E75B6"/>
                </a:solidFill>
                <a:highlight>
                  <a:srgbClr val="FFFFFF"/>
                </a:highlight>
                <a:latin typeface="Consolas" panose="020B0609020204030204" pitchFamily="49" charset="0"/>
              </a:rPr>
              <a:t>uti</a:t>
            </a:r>
            <a:r>
              <a:rPr lang="en-US" sz="1200">
                <a:solidFill>
                  <a:srgbClr val="2E75B6"/>
                </a:solidFill>
                <a:highlight>
                  <a:srgbClr val="FFFFFF"/>
                </a:highlight>
                <a:latin typeface="Consolas" panose="020B0609020204030204" pitchFamily="49" charset="0"/>
              </a:rPr>
              <a:t>"</a:t>
            </a:r>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"o5-ARrjdWk-aWWIjJhY2AA"</a:t>
            </a:r>
            <a:r>
              <a:rPr lang="en-US" sz="1200">
                <a:solidFill>
                  <a:srgbClr val="000000"/>
                </a:solidFill>
                <a:highlight>
                  <a:srgbClr val="FFFFFF"/>
                </a:highlight>
                <a:latin typeface="Consolas" panose="020B0609020204030204" pitchFamily="49" charset="0"/>
              </a:rPr>
              <a:t>,</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a:t>
            </a:r>
            <a:r>
              <a:rPr lang="en-US" sz="1200" err="1">
                <a:solidFill>
                  <a:srgbClr val="2E75B6"/>
                </a:solidFill>
                <a:highlight>
                  <a:srgbClr val="FFFFFF"/>
                </a:highlight>
                <a:latin typeface="Consolas" panose="020B0609020204030204" pitchFamily="49" charset="0"/>
              </a:rPr>
              <a:t>ver</a:t>
            </a:r>
            <a:r>
              <a:rPr lang="en-US" sz="1200">
                <a:solidFill>
                  <a:srgbClr val="2E75B6"/>
                </a:solidFill>
                <a:highlight>
                  <a:srgbClr val="FFFFFF"/>
                </a:highlight>
                <a:latin typeface="Consolas" panose="020B0609020204030204" pitchFamily="49" charset="0"/>
              </a:rPr>
              <a:t>"</a:t>
            </a:r>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"2.0"</a:t>
            </a:r>
            <a:r>
              <a:rPr lang="en-US" sz="1200">
                <a:solidFill>
                  <a:srgbClr val="000000"/>
                </a:solidFill>
                <a:highlight>
                  <a:srgbClr val="FFFFFF"/>
                </a:highlight>
                <a:latin typeface="Consolas" panose="020B0609020204030204" pitchFamily="49" charset="0"/>
              </a:rPr>
              <a:t>,</a:t>
            </a:r>
          </a:p>
          <a:p>
            <a:r>
              <a:rPr lang="en-US" sz="1200">
                <a:solidFill>
                  <a:srgbClr val="000000"/>
                </a:solidFill>
                <a:highlight>
                  <a:srgbClr val="FFFFFF"/>
                </a:highlight>
                <a:latin typeface="Consolas" panose="020B0609020204030204" pitchFamily="49" charset="0"/>
              </a:rPr>
              <a:t>  </a:t>
            </a:r>
            <a:r>
              <a:rPr lang="en-US" sz="1200">
                <a:solidFill>
                  <a:srgbClr val="2E75B6"/>
                </a:solidFill>
                <a:highlight>
                  <a:srgbClr val="FFFFFF"/>
                </a:highlight>
                <a:latin typeface="Consolas" panose="020B0609020204030204" pitchFamily="49" charset="0"/>
              </a:rPr>
              <a:t>"wids"</a:t>
            </a:r>
            <a:r>
              <a:rPr lang="en-US" sz="1200">
                <a:solidFill>
                  <a:srgbClr val="000000"/>
                </a:solidFill>
                <a:highlight>
                  <a:srgbClr val="FFFFFF"/>
                </a:highlight>
                <a:latin typeface="Consolas" panose="020B0609020204030204" pitchFamily="49" charset="0"/>
              </a:rPr>
              <a:t>: [</a:t>
            </a:r>
          </a:p>
          <a:p>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"62e90394-69f5-4237-9190-012177145e10"</a:t>
            </a:r>
            <a:r>
              <a:rPr lang="en-US" sz="1200">
                <a:solidFill>
                  <a:srgbClr val="000000"/>
                </a:solidFill>
                <a:highlight>
                  <a:srgbClr val="FFFFFF"/>
                </a:highlight>
                <a:latin typeface="Consolas" panose="020B0609020204030204" pitchFamily="49" charset="0"/>
              </a:rPr>
              <a:t>,</a:t>
            </a:r>
          </a:p>
          <a:p>
            <a:r>
              <a:rPr lang="en-US" sz="1200">
                <a:solidFill>
                  <a:srgbClr val="000000"/>
                </a:solidFill>
                <a:highlight>
                  <a:srgbClr val="FFFFFF"/>
                </a:highlight>
                <a:latin typeface="Consolas" panose="020B0609020204030204" pitchFamily="49" charset="0"/>
              </a:rPr>
              <a:t>    </a:t>
            </a:r>
            <a:r>
              <a:rPr lang="en-US" sz="1200">
                <a:solidFill>
                  <a:srgbClr val="A31515"/>
                </a:solidFill>
                <a:highlight>
                  <a:srgbClr val="FFFFFF"/>
                </a:highlight>
                <a:latin typeface="Consolas" panose="020B0609020204030204" pitchFamily="49" charset="0"/>
              </a:rPr>
              <a:t>"b79fbf4d-3ef9-4689-8143-76b194e85509"</a:t>
            </a:r>
            <a:endParaRPr lang="en-US" sz="1200">
              <a:solidFill>
                <a:srgbClr val="000000"/>
              </a:solidFill>
              <a:highlight>
                <a:srgbClr val="FFFFFF"/>
              </a:highlight>
              <a:latin typeface="Consolas" panose="020B0609020204030204" pitchFamily="49" charset="0"/>
            </a:endParaRPr>
          </a:p>
          <a:p>
            <a:r>
              <a:rPr lang="en" sz="1200">
                <a:solidFill>
                  <a:srgbClr val="000000"/>
                </a:solidFill>
                <a:highlight>
                  <a:srgbClr val="FFFFFF"/>
                </a:highlight>
                <a:latin typeface="Consolas" panose="020B0609020204030204" pitchFamily="49" charset="0"/>
              </a:rPr>
              <a:t>  </a:t>
            </a:r>
          </a:p>
          <a:p>
            <a:endParaRPr lang="en">
              <a:solidFill>
                <a:prstClr val="black"/>
              </a:solidFill>
              <a:highlight>
                <a:srgbClr val="FFFFFF"/>
              </a:highlight>
              <a:latin typeface="Calibri" panose="020F0502020204030204" pitchFamily="34" charset="0"/>
            </a:endParaRPr>
          </a:p>
          <a:p>
            <a:pPr algn="ctr" defTabSz="932472" fontAlgn="base">
              <a:spcBef>
                <a:spcPct val="0"/>
              </a:spcBef>
              <a:spcAft>
                <a:spcPct val="0"/>
              </a:spcAft>
            </a:pPr>
            <a:endParaRPr lang="en-US" sz="1200">
              <a:gradFill>
                <a:gsLst>
                  <a:gs pos="5439">
                    <a:srgbClr val="F8F8F8"/>
                  </a:gs>
                  <a:gs pos="10000">
                    <a:srgbClr val="F8F8F8"/>
                  </a:gs>
                </a:gsLst>
                <a:lin ang="5400000" scaled="0"/>
              </a:gradFill>
            </a:endParaRPr>
          </a:p>
        </p:txBody>
      </p:sp>
      <p:sp>
        <p:nvSpPr>
          <p:cNvPr id="5" name="Rectangle 4">
            <a:extLst>
              <a:ext uri="{FF2B5EF4-FFF2-40B4-BE49-F238E27FC236}">
                <a16:creationId xmlns:a16="http://schemas.microsoft.com/office/drawing/2014/main" id="{CDD52713-AE77-4959-8E25-2527A97192BE}"/>
              </a:ext>
            </a:extLst>
          </p:cNvPr>
          <p:cNvSpPr/>
          <p:nvPr/>
        </p:nvSpPr>
        <p:spPr bwMode="auto">
          <a:xfrm>
            <a:off x="579667" y="2492663"/>
            <a:ext cx="4011383" cy="732231"/>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r" defTabSz="932472" fontAlgn="base">
              <a:spcBef>
                <a:spcPct val="0"/>
              </a:spcBef>
              <a:spcAft>
                <a:spcPct val="0"/>
              </a:spcAft>
            </a:pPr>
            <a:r>
              <a:rPr lang="en-US">
                <a:solidFill>
                  <a:srgbClr val="00B050"/>
                </a:solidFill>
              </a:rPr>
              <a:t>       </a:t>
            </a:r>
          </a:p>
        </p:txBody>
      </p:sp>
      <p:sp>
        <p:nvSpPr>
          <p:cNvPr id="6" name="Rectangle 5">
            <a:extLst>
              <a:ext uri="{FF2B5EF4-FFF2-40B4-BE49-F238E27FC236}">
                <a16:creationId xmlns:a16="http://schemas.microsoft.com/office/drawing/2014/main" id="{04BD21B0-21DA-4A7A-94FC-9C47A7E2697A}"/>
              </a:ext>
            </a:extLst>
          </p:cNvPr>
          <p:cNvSpPr/>
          <p:nvPr/>
        </p:nvSpPr>
        <p:spPr bwMode="auto">
          <a:xfrm>
            <a:off x="4100199" y="1739919"/>
            <a:ext cx="3691251" cy="273939"/>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r" defTabSz="932472" fontAlgn="base">
              <a:spcBef>
                <a:spcPct val="0"/>
              </a:spcBef>
              <a:spcAft>
                <a:spcPct val="0"/>
              </a:spcAft>
            </a:pPr>
            <a:r>
              <a:rPr lang="en-US">
                <a:solidFill>
                  <a:srgbClr val="00B050"/>
                </a:solidFill>
              </a:rPr>
              <a:t>       </a:t>
            </a:r>
          </a:p>
        </p:txBody>
      </p:sp>
      <p:sp>
        <p:nvSpPr>
          <p:cNvPr id="7" name="Rectangle 6">
            <a:extLst>
              <a:ext uri="{FF2B5EF4-FFF2-40B4-BE49-F238E27FC236}">
                <a16:creationId xmlns:a16="http://schemas.microsoft.com/office/drawing/2014/main" id="{7B96355B-54E2-4C0D-AE36-BFD9285E831D}"/>
              </a:ext>
            </a:extLst>
          </p:cNvPr>
          <p:cNvSpPr/>
          <p:nvPr/>
        </p:nvSpPr>
        <p:spPr bwMode="auto">
          <a:xfrm>
            <a:off x="1096649" y="1454368"/>
            <a:ext cx="3691251" cy="273939"/>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r" defTabSz="932472" fontAlgn="base">
              <a:spcBef>
                <a:spcPct val="0"/>
              </a:spcBef>
              <a:spcAft>
                <a:spcPct val="0"/>
              </a:spcAft>
            </a:pPr>
            <a:r>
              <a:rPr lang="en-US">
                <a:solidFill>
                  <a:srgbClr val="00B050"/>
                </a:solidFill>
              </a:rPr>
              <a:t>       </a:t>
            </a:r>
          </a:p>
        </p:txBody>
      </p:sp>
      <p:sp>
        <p:nvSpPr>
          <p:cNvPr id="9" name="Rectangle 8">
            <a:extLst>
              <a:ext uri="{FF2B5EF4-FFF2-40B4-BE49-F238E27FC236}">
                <a16:creationId xmlns:a16="http://schemas.microsoft.com/office/drawing/2014/main" id="{F36E0373-5A89-4D24-82E9-58A3E1FC55F6}"/>
              </a:ext>
            </a:extLst>
          </p:cNvPr>
          <p:cNvSpPr/>
          <p:nvPr/>
        </p:nvSpPr>
        <p:spPr bwMode="auto">
          <a:xfrm>
            <a:off x="1102999" y="3307947"/>
            <a:ext cx="1341752" cy="235354"/>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r" defTabSz="932472" fontAlgn="base">
              <a:spcBef>
                <a:spcPct val="0"/>
              </a:spcBef>
              <a:spcAft>
                <a:spcPct val="0"/>
              </a:spcAft>
            </a:pPr>
            <a:r>
              <a:rPr lang="en-US">
                <a:solidFill>
                  <a:srgbClr val="00B050"/>
                </a:solidFill>
              </a:rPr>
              <a:t>       </a:t>
            </a:r>
          </a:p>
        </p:txBody>
      </p:sp>
      <p:sp>
        <p:nvSpPr>
          <p:cNvPr id="10" name="Rectangle 9">
            <a:extLst>
              <a:ext uri="{FF2B5EF4-FFF2-40B4-BE49-F238E27FC236}">
                <a16:creationId xmlns:a16="http://schemas.microsoft.com/office/drawing/2014/main" id="{2756038F-58C1-4FF3-8493-231F7D867C78}"/>
              </a:ext>
            </a:extLst>
          </p:cNvPr>
          <p:cNvSpPr/>
          <p:nvPr/>
        </p:nvSpPr>
        <p:spPr bwMode="auto">
          <a:xfrm>
            <a:off x="1109348" y="3550136"/>
            <a:ext cx="3837301" cy="209749"/>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r" defTabSz="932472" fontAlgn="base">
              <a:spcBef>
                <a:spcPct val="0"/>
              </a:spcBef>
              <a:spcAft>
                <a:spcPct val="0"/>
              </a:spcAft>
            </a:pPr>
            <a:r>
              <a:rPr lang="en-US">
                <a:solidFill>
                  <a:srgbClr val="00B050"/>
                </a:solidFill>
              </a:rPr>
              <a:t>       </a:t>
            </a:r>
          </a:p>
        </p:txBody>
      </p:sp>
      <p:sp>
        <p:nvSpPr>
          <p:cNvPr id="12" name="Rectangle 11">
            <a:extLst>
              <a:ext uri="{FF2B5EF4-FFF2-40B4-BE49-F238E27FC236}">
                <a16:creationId xmlns:a16="http://schemas.microsoft.com/office/drawing/2014/main" id="{7151F1A9-DDF3-429B-BBD0-62BCB7D84DAF}"/>
              </a:ext>
            </a:extLst>
          </p:cNvPr>
          <p:cNvSpPr/>
          <p:nvPr/>
        </p:nvSpPr>
        <p:spPr bwMode="auto">
          <a:xfrm>
            <a:off x="719368" y="4086169"/>
            <a:ext cx="1564731" cy="430629"/>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r" defTabSz="932472" fontAlgn="base">
              <a:spcBef>
                <a:spcPct val="0"/>
              </a:spcBef>
              <a:spcAft>
                <a:spcPct val="0"/>
              </a:spcAft>
            </a:pPr>
            <a:r>
              <a:rPr lang="en-US">
                <a:solidFill>
                  <a:srgbClr val="00B050"/>
                </a:solidFill>
              </a:rPr>
              <a:t>       </a:t>
            </a:r>
          </a:p>
        </p:txBody>
      </p:sp>
      <p:sp>
        <p:nvSpPr>
          <p:cNvPr id="13" name="Rectangle 12">
            <a:extLst>
              <a:ext uri="{FF2B5EF4-FFF2-40B4-BE49-F238E27FC236}">
                <a16:creationId xmlns:a16="http://schemas.microsoft.com/office/drawing/2014/main" id="{2A438AAC-D73C-41B0-9240-97D1F8DEBE15}"/>
              </a:ext>
            </a:extLst>
          </p:cNvPr>
          <p:cNvSpPr/>
          <p:nvPr/>
        </p:nvSpPr>
        <p:spPr bwMode="auto">
          <a:xfrm>
            <a:off x="1156272" y="4826990"/>
            <a:ext cx="3966851" cy="226976"/>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r" defTabSz="932472" fontAlgn="base">
              <a:spcBef>
                <a:spcPct val="0"/>
              </a:spcBef>
              <a:spcAft>
                <a:spcPct val="0"/>
              </a:spcAft>
            </a:pPr>
            <a:r>
              <a:rPr lang="en-US">
                <a:solidFill>
                  <a:srgbClr val="00B050"/>
                </a:solidFill>
              </a:rPr>
              <a:t>       </a:t>
            </a:r>
          </a:p>
        </p:txBody>
      </p:sp>
      <p:sp>
        <p:nvSpPr>
          <p:cNvPr id="14" name="Rectangle 13">
            <a:extLst>
              <a:ext uri="{FF2B5EF4-FFF2-40B4-BE49-F238E27FC236}">
                <a16:creationId xmlns:a16="http://schemas.microsoft.com/office/drawing/2014/main" id="{35A36968-47DD-4505-9F8A-6C96D8AE2061}"/>
              </a:ext>
            </a:extLst>
          </p:cNvPr>
          <p:cNvSpPr/>
          <p:nvPr/>
        </p:nvSpPr>
        <p:spPr bwMode="auto">
          <a:xfrm>
            <a:off x="636419" y="5531423"/>
            <a:ext cx="4055833" cy="484665"/>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r" defTabSz="932472" fontAlgn="base">
              <a:spcBef>
                <a:spcPct val="0"/>
              </a:spcBef>
              <a:spcAft>
                <a:spcPct val="0"/>
              </a:spcAft>
            </a:pPr>
            <a:r>
              <a:rPr lang="en-US">
                <a:solidFill>
                  <a:srgbClr val="00B050"/>
                </a:solidFill>
              </a:rPr>
              <a:t>       </a:t>
            </a:r>
          </a:p>
        </p:txBody>
      </p:sp>
      <p:cxnSp>
        <p:nvCxnSpPr>
          <p:cNvPr id="15" name="Straight Arrow Connector 14">
            <a:extLst>
              <a:ext uri="{FF2B5EF4-FFF2-40B4-BE49-F238E27FC236}">
                <a16:creationId xmlns:a16="http://schemas.microsoft.com/office/drawing/2014/main" id="{879DFBE2-C76D-4BDB-96CE-FA7A5FA7F62B}"/>
              </a:ext>
            </a:extLst>
          </p:cNvPr>
          <p:cNvCxnSpPr>
            <a:cxnSpLocks/>
            <a:stCxn id="17" idx="1"/>
          </p:cNvCxnSpPr>
          <p:nvPr/>
        </p:nvCxnSpPr>
        <p:spPr>
          <a:xfrm flipH="1">
            <a:off x="4806950" y="1561278"/>
            <a:ext cx="1535184" cy="0"/>
          </a:xfrm>
          <a:prstGeom prst="straightConnector1">
            <a:avLst/>
          </a:prstGeom>
          <a:ln w="19050">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850376BC-E9C1-429C-A64D-AA81450BDDD5}"/>
              </a:ext>
            </a:extLst>
          </p:cNvPr>
          <p:cNvSpPr/>
          <p:nvPr/>
        </p:nvSpPr>
        <p:spPr bwMode="auto">
          <a:xfrm>
            <a:off x="6342134" y="1415002"/>
            <a:ext cx="4372217" cy="292551"/>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defTabSz="932472" fontAlgn="base">
              <a:spcBef>
                <a:spcPct val="0"/>
              </a:spcBef>
              <a:spcAft>
                <a:spcPct val="0"/>
              </a:spcAft>
            </a:pPr>
            <a:r>
              <a:rPr lang="en-US">
                <a:solidFill>
                  <a:srgbClr val="FF0000"/>
                </a:solidFill>
              </a:rPr>
              <a:t> This token was issued to your app Id       </a:t>
            </a:r>
          </a:p>
        </p:txBody>
      </p:sp>
      <p:cxnSp>
        <p:nvCxnSpPr>
          <p:cNvPr id="19" name="Straight Arrow Connector 18">
            <a:extLst>
              <a:ext uri="{FF2B5EF4-FFF2-40B4-BE49-F238E27FC236}">
                <a16:creationId xmlns:a16="http://schemas.microsoft.com/office/drawing/2014/main" id="{4474BBAA-AA4F-472C-A438-4579F59644B6}"/>
              </a:ext>
            </a:extLst>
          </p:cNvPr>
          <p:cNvCxnSpPr>
            <a:cxnSpLocks/>
            <a:stCxn id="20" idx="1"/>
            <a:endCxn id="6" idx="2"/>
          </p:cNvCxnSpPr>
          <p:nvPr/>
        </p:nvCxnSpPr>
        <p:spPr>
          <a:xfrm flipH="1" flipV="1">
            <a:off x="5945825" y="2013858"/>
            <a:ext cx="1659959" cy="386067"/>
          </a:xfrm>
          <a:prstGeom prst="straightConnector1">
            <a:avLst/>
          </a:prstGeom>
          <a:ln w="19050">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5E415A97-6492-4F09-843E-6B828FC11024}"/>
              </a:ext>
            </a:extLst>
          </p:cNvPr>
          <p:cNvSpPr/>
          <p:nvPr/>
        </p:nvSpPr>
        <p:spPr bwMode="auto">
          <a:xfrm>
            <a:off x="7605784" y="2237249"/>
            <a:ext cx="3996475" cy="325351"/>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defTabSz="932472" fontAlgn="base">
              <a:spcBef>
                <a:spcPct val="0"/>
              </a:spcBef>
              <a:spcAft>
                <a:spcPct val="0"/>
              </a:spcAft>
            </a:pPr>
            <a:r>
              <a:rPr lang="en-US">
                <a:solidFill>
                  <a:srgbClr val="FF0000"/>
                </a:solidFill>
              </a:rPr>
              <a:t>This token was issued in this tenant</a:t>
            </a:r>
          </a:p>
        </p:txBody>
      </p:sp>
      <p:cxnSp>
        <p:nvCxnSpPr>
          <p:cNvPr id="23" name="Straight Arrow Connector 22">
            <a:extLst>
              <a:ext uri="{FF2B5EF4-FFF2-40B4-BE49-F238E27FC236}">
                <a16:creationId xmlns:a16="http://schemas.microsoft.com/office/drawing/2014/main" id="{C49CCD2A-F18B-434B-8580-AB8F0D14A1AF}"/>
              </a:ext>
            </a:extLst>
          </p:cNvPr>
          <p:cNvCxnSpPr>
            <a:cxnSpLocks/>
            <a:stCxn id="24" idx="1"/>
            <a:endCxn id="5" idx="3"/>
          </p:cNvCxnSpPr>
          <p:nvPr/>
        </p:nvCxnSpPr>
        <p:spPr>
          <a:xfrm flipH="1" flipV="1">
            <a:off x="4591050" y="2858779"/>
            <a:ext cx="746670" cy="137091"/>
          </a:xfrm>
          <a:prstGeom prst="straightConnector1">
            <a:avLst/>
          </a:prstGeom>
          <a:ln w="19050">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67B42FF2-E69A-48F6-93EB-D4A0A56C86F2}"/>
              </a:ext>
            </a:extLst>
          </p:cNvPr>
          <p:cNvSpPr/>
          <p:nvPr/>
        </p:nvSpPr>
        <p:spPr bwMode="auto">
          <a:xfrm>
            <a:off x="5337720" y="2833194"/>
            <a:ext cx="4866729" cy="325351"/>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defTabSz="932472" fontAlgn="base">
              <a:spcBef>
                <a:spcPct val="0"/>
              </a:spcBef>
              <a:spcAft>
                <a:spcPct val="0"/>
              </a:spcAft>
            </a:pPr>
            <a:r>
              <a:rPr lang="en-US">
                <a:solidFill>
                  <a:srgbClr val="FF0000"/>
                </a:solidFill>
              </a:rPr>
              <a:t>The user belongs to these security groups</a:t>
            </a:r>
          </a:p>
        </p:txBody>
      </p:sp>
      <p:cxnSp>
        <p:nvCxnSpPr>
          <p:cNvPr id="28" name="Straight Arrow Connector 27">
            <a:extLst>
              <a:ext uri="{FF2B5EF4-FFF2-40B4-BE49-F238E27FC236}">
                <a16:creationId xmlns:a16="http://schemas.microsoft.com/office/drawing/2014/main" id="{36E7BAD5-1F33-4D0E-8E8B-106EBA2F9BA5}"/>
              </a:ext>
            </a:extLst>
          </p:cNvPr>
          <p:cNvCxnSpPr>
            <a:cxnSpLocks/>
          </p:cNvCxnSpPr>
          <p:nvPr/>
        </p:nvCxnSpPr>
        <p:spPr>
          <a:xfrm flipH="1">
            <a:off x="2380704" y="4300479"/>
            <a:ext cx="1797596" cy="0"/>
          </a:xfrm>
          <a:prstGeom prst="straightConnector1">
            <a:avLst/>
          </a:prstGeom>
          <a:ln w="19050">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AFCD4665-241A-482D-886C-2583C216CCD4}"/>
              </a:ext>
            </a:extLst>
          </p:cNvPr>
          <p:cNvSpPr/>
          <p:nvPr/>
        </p:nvSpPr>
        <p:spPr bwMode="auto">
          <a:xfrm>
            <a:off x="4190455" y="4137012"/>
            <a:ext cx="4191545" cy="325351"/>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defTabSz="932472" fontAlgn="base">
              <a:spcBef>
                <a:spcPct val="0"/>
              </a:spcBef>
              <a:spcAft>
                <a:spcPct val="0"/>
              </a:spcAft>
            </a:pPr>
            <a:r>
              <a:rPr lang="en-US">
                <a:solidFill>
                  <a:srgbClr val="FF0000"/>
                </a:solidFill>
              </a:rPr>
              <a:t>This user belongs to these App roles</a:t>
            </a:r>
          </a:p>
        </p:txBody>
      </p:sp>
      <p:cxnSp>
        <p:nvCxnSpPr>
          <p:cNvPr id="31" name="Straight Arrow Connector 30">
            <a:extLst>
              <a:ext uri="{FF2B5EF4-FFF2-40B4-BE49-F238E27FC236}">
                <a16:creationId xmlns:a16="http://schemas.microsoft.com/office/drawing/2014/main" id="{1570215A-FD4C-4FDB-B5F4-89C1951377E4}"/>
              </a:ext>
            </a:extLst>
          </p:cNvPr>
          <p:cNvCxnSpPr>
            <a:cxnSpLocks/>
            <a:stCxn id="32" idx="1"/>
            <a:endCxn id="13" idx="3"/>
          </p:cNvCxnSpPr>
          <p:nvPr/>
        </p:nvCxnSpPr>
        <p:spPr>
          <a:xfrm flipH="1" flipV="1">
            <a:off x="5123123" y="4940478"/>
            <a:ext cx="1815606" cy="135802"/>
          </a:xfrm>
          <a:prstGeom prst="straightConnector1">
            <a:avLst/>
          </a:prstGeom>
          <a:ln w="19050">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1228F433-A0DC-49B0-9FBA-F5B1D336F3BB}"/>
              </a:ext>
            </a:extLst>
          </p:cNvPr>
          <p:cNvSpPr/>
          <p:nvPr/>
        </p:nvSpPr>
        <p:spPr bwMode="auto">
          <a:xfrm>
            <a:off x="6938729" y="4913604"/>
            <a:ext cx="4866729" cy="325351"/>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defTabSz="932472" fontAlgn="base">
              <a:spcBef>
                <a:spcPct val="0"/>
              </a:spcBef>
              <a:spcAft>
                <a:spcPct val="0"/>
              </a:spcAft>
            </a:pPr>
            <a:r>
              <a:rPr lang="en-US">
                <a:solidFill>
                  <a:srgbClr val="FF0000"/>
                </a:solidFill>
              </a:rPr>
              <a:t>The tenant where this operation took place</a:t>
            </a:r>
          </a:p>
        </p:txBody>
      </p:sp>
      <p:cxnSp>
        <p:nvCxnSpPr>
          <p:cNvPr id="35" name="Straight Arrow Connector 34">
            <a:extLst>
              <a:ext uri="{FF2B5EF4-FFF2-40B4-BE49-F238E27FC236}">
                <a16:creationId xmlns:a16="http://schemas.microsoft.com/office/drawing/2014/main" id="{0058A5EB-78AB-4794-B115-140102D893E3}"/>
              </a:ext>
            </a:extLst>
          </p:cNvPr>
          <p:cNvCxnSpPr>
            <a:cxnSpLocks/>
            <a:stCxn id="36" idx="1"/>
          </p:cNvCxnSpPr>
          <p:nvPr/>
        </p:nvCxnSpPr>
        <p:spPr>
          <a:xfrm flipH="1">
            <a:off x="4838700" y="5804871"/>
            <a:ext cx="1533970" cy="183179"/>
          </a:xfrm>
          <a:prstGeom prst="straightConnector1">
            <a:avLst/>
          </a:prstGeom>
          <a:ln w="19050">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34E2B3-F497-455C-AEBD-83EC7E471986}"/>
              </a:ext>
            </a:extLst>
          </p:cNvPr>
          <p:cNvSpPr/>
          <p:nvPr/>
        </p:nvSpPr>
        <p:spPr bwMode="auto">
          <a:xfrm>
            <a:off x="6372670" y="5533543"/>
            <a:ext cx="4866729" cy="542655"/>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defTabSz="932472" fontAlgn="base">
              <a:spcBef>
                <a:spcPct val="0"/>
              </a:spcBef>
              <a:spcAft>
                <a:spcPct val="0"/>
              </a:spcAft>
            </a:pPr>
            <a:r>
              <a:rPr lang="en-US">
                <a:solidFill>
                  <a:srgbClr val="FF0000"/>
                </a:solidFill>
              </a:rPr>
              <a:t>The Azure AD roles assigned to this user</a:t>
            </a:r>
          </a:p>
        </p:txBody>
      </p:sp>
      <p:cxnSp>
        <p:nvCxnSpPr>
          <p:cNvPr id="49" name="Straight Arrow Connector 48">
            <a:extLst>
              <a:ext uri="{FF2B5EF4-FFF2-40B4-BE49-F238E27FC236}">
                <a16:creationId xmlns:a16="http://schemas.microsoft.com/office/drawing/2014/main" id="{5E9C8350-1DB1-498D-9C43-408DFE6084B2}"/>
              </a:ext>
            </a:extLst>
          </p:cNvPr>
          <p:cNvCxnSpPr>
            <a:cxnSpLocks/>
          </p:cNvCxnSpPr>
          <p:nvPr/>
        </p:nvCxnSpPr>
        <p:spPr>
          <a:xfrm flipH="1">
            <a:off x="4946650" y="3600048"/>
            <a:ext cx="722805" cy="64058"/>
          </a:xfrm>
          <a:prstGeom prst="straightConnector1">
            <a:avLst/>
          </a:prstGeom>
          <a:ln w="19050">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CB64F4C6-E478-451B-8737-616DD490B4E7}"/>
              </a:ext>
            </a:extLst>
          </p:cNvPr>
          <p:cNvSpPr/>
          <p:nvPr/>
        </p:nvSpPr>
        <p:spPr bwMode="auto">
          <a:xfrm>
            <a:off x="5693319" y="3331636"/>
            <a:ext cx="5215981" cy="578067"/>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defTabSz="932472" fontAlgn="base">
              <a:spcBef>
                <a:spcPct val="0"/>
              </a:spcBef>
              <a:spcAft>
                <a:spcPct val="0"/>
              </a:spcAft>
            </a:pPr>
            <a:r>
              <a:rPr lang="en-US">
                <a:solidFill>
                  <a:srgbClr val="FF0000"/>
                </a:solidFill>
              </a:rPr>
              <a:t>The only immutable identifier of a user/guest account in a tenant</a:t>
            </a:r>
          </a:p>
        </p:txBody>
      </p:sp>
      <p:sp>
        <p:nvSpPr>
          <p:cNvPr id="56" name="TextBox 55">
            <a:extLst>
              <a:ext uri="{FF2B5EF4-FFF2-40B4-BE49-F238E27FC236}">
                <a16:creationId xmlns:a16="http://schemas.microsoft.com/office/drawing/2014/main" id="{1D4A48DC-951B-45C2-B022-5C84685F9801}"/>
              </a:ext>
            </a:extLst>
          </p:cNvPr>
          <p:cNvSpPr txBox="1"/>
          <p:nvPr/>
        </p:nvSpPr>
        <p:spPr>
          <a:xfrm>
            <a:off x="9420670" y="6123512"/>
            <a:ext cx="2771330" cy="572464"/>
          </a:xfrm>
          <a:prstGeom prst="rect">
            <a:avLst/>
          </a:prstGeom>
          <a:noFill/>
        </p:spPr>
        <p:txBody>
          <a:bodyPr wrap="square" lIns="182880" tIns="146304" rIns="182880" bIns="146304" rtlCol="0">
            <a:spAutoFit/>
          </a:bodyPr>
          <a:lstStyle/>
          <a:p>
            <a:pPr algn="ctr">
              <a:lnSpc>
                <a:spcPct val="90000"/>
              </a:lnSpc>
              <a:spcAft>
                <a:spcPts val="600"/>
              </a:spcAft>
            </a:pPr>
            <a:r>
              <a:rPr lang="en-US" dirty="0">
                <a:solidFill>
                  <a:srgbClr val="FF0000"/>
                </a:solidFill>
              </a:rPr>
              <a:t>aka</a:t>
            </a:r>
            <a:r>
              <a:rPr lang="en-US" sz="2000" spc="-50" dirty="0">
                <a:ln w="3175">
                  <a:noFill/>
                </a:ln>
                <a:solidFill>
                  <a:srgbClr val="FF0000"/>
                </a:solidFill>
                <a:cs typeface="Segoe UI" pitchFamily="34" charset="0"/>
              </a:rPr>
              <a:t>.</a:t>
            </a:r>
            <a:r>
              <a:rPr lang="en-US" dirty="0">
                <a:solidFill>
                  <a:srgbClr val="FF0000"/>
                </a:solidFill>
              </a:rPr>
              <a:t>ms/id-tokens</a:t>
            </a:r>
          </a:p>
        </p:txBody>
      </p:sp>
    </p:spTree>
    <p:extLst>
      <p:ext uri="{BB962C8B-B14F-4D97-AF65-F5344CB8AC3E}">
        <p14:creationId xmlns:p14="http://schemas.microsoft.com/office/powerpoint/2010/main" val="12018823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3"/>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3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4"/>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35"/>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6" grpId="0" animBg="1"/>
      <p:bldP spid="7" grpId="0" animBg="1"/>
      <p:bldP spid="9" grpId="0" animBg="1"/>
      <p:bldP spid="10" grpId="0" animBg="1"/>
      <p:bldP spid="12" grpId="0" animBg="1"/>
      <p:bldP spid="13" grpId="0" animBg="1"/>
      <p:bldP spid="14" grpId="0" animBg="1"/>
      <p:bldP spid="17" grpId="0" animBg="1"/>
      <p:bldP spid="20" grpId="0" animBg="1"/>
      <p:bldP spid="24" grpId="0" animBg="1"/>
      <p:bldP spid="29" grpId="0" animBg="1"/>
      <p:bldP spid="32" grpId="0" animBg="1"/>
      <p:bldP spid="36" grpId="0" animBg="1"/>
      <p:bldP spid="50"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D0541E-1529-4271-A1F5-512280E4EFBB}"/>
              </a:ext>
            </a:extLst>
          </p:cNvPr>
          <p:cNvSpPr txBox="1"/>
          <p:nvPr/>
        </p:nvSpPr>
        <p:spPr>
          <a:xfrm>
            <a:off x="1156273" y="1568245"/>
            <a:ext cx="10778122" cy="4721292"/>
          </a:xfrm>
          <a:prstGeom prst="rect">
            <a:avLst/>
          </a:prstGeom>
          <a:noFill/>
        </p:spPr>
        <p:txBody>
          <a:bodyPr wrap="square" lIns="182880" tIns="146304" rIns="182880" bIns="146304" rtlCol="0">
            <a:spAutoFit/>
          </a:bodyPr>
          <a:lstStyle/>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err="1">
              <a:gradFill>
                <a:gsLst>
                  <a:gs pos="2917">
                    <a:schemeClr val="tx1"/>
                  </a:gs>
                  <a:gs pos="30000">
                    <a:schemeClr val="tx1"/>
                  </a:gs>
                </a:gsLst>
                <a:lin ang="5400000" scaled="0"/>
              </a:gradFill>
            </a:endParaRPr>
          </a:p>
        </p:txBody>
      </p:sp>
      <p:sp>
        <p:nvSpPr>
          <p:cNvPr id="4" name="TextBox 3">
            <a:extLst>
              <a:ext uri="{FF2B5EF4-FFF2-40B4-BE49-F238E27FC236}">
                <a16:creationId xmlns:a16="http://schemas.microsoft.com/office/drawing/2014/main" id="{1936B26E-7E81-41AD-A46B-2274E593A729}"/>
              </a:ext>
            </a:extLst>
          </p:cNvPr>
          <p:cNvSpPr txBox="1"/>
          <p:nvPr/>
        </p:nvSpPr>
        <p:spPr>
          <a:xfrm>
            <a:off x="186295" y="160861"/>
            <a:ext cx="10778122" cy="738664"/>
          </a:xfrm>
          <a:prstGeom prst="rect">
            <a:avLst/>
          </a:prstGeom>
          <a:noFill/>
        </p:spPr>
        <p:txBody>
          <a:bodyPr wrap="square" lIns="182880" tIns="146304" rIns="182880" bIns="146304" rtlCol="0">
            <a:spAutoFit/>
          </a:bodyPr>
          <a:lstStyle/>
          <a:p>
            <a:pPr>
              <a:lnSpc>
                <a:spcPct val="90000"/>
              </a:lnSpc>
              <a:spcAft>
                <a:spcPts val="600"/>
              </a:spcAft>
            </a:pPr>
            <a:r>
              <a:rPr lang="en-US" sz="3200">
                <a:gradFill>
                  <a:gsLst>
                    <a:gs pos="2917">
                      <a:schemeClr val="tx1"/>
                    </a:gs>
                    <a:gs pos="30000">
                      <a:schemeClr val="tx1"/>
                    </a:gs>
                  </a:gsLst>
                  <a:lin ang="5400000" scaled="0"/>
                </a:gradFill>
              </a:rPr>
              <a:t>Learn and use claims provided in tokens (guest)</a:t>
            </a:r>
          </a:p>
        </p:txBody>
      </p:sp>
      <p:sp>
        <p:nvSpPr>
          <p:cNvPr id="8" name="Rectangle 7">
            <a:extLst>
              <a:ext uri="{FF2B5EF4-FFF2-40B4-BE49-F238E27FC236}">
                <a16:creationId xmlns:a16="http://schemas.microsoft.com/office/drawing/2014/main" id="{DFF8B368-874C-4534-87C2-EE6637D63581}"/>
              </a:ext>
            </a:extLst>
          </p:cNvPr>
          <p:cNvSpPr/>
          <p:nvPr/>
        </p:nvSpPr>
        <p:spPr bwMode="auto">
          <a:xfrm>
            <a:off x="406400" y="1048074"/>
            <a:ext cx="11010900" cy="5440089"/>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r>
              <a:rPr lang="en-US" sz="1400">
                <a:solidFill>
                  <a:srgbClr val="2E75B6"/>
                </a:solidFill>
                <a:highlight>
                  <a:srgbClr val="FFFFFF"/>
                </a:highlight>
                <a:latin typeface="Consolas" panose="020B0609020204030204" pitchFamily="49" charset="0"/>
              </a:rPr>
              <a:t>  "aud"</a:t>
            </a:r>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"66048303-7c4a-449f-b96d-9961bca5a8ce"</a:t>
            </a:r>
            <a:r>
              <a:rPr lang="en-US"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a:t>
            </a:r>
            <a:r>
              <a:rPr lang="en-US" sz="1400" err="1">
                <a:solidFill>
                  <a:srgbClr val="2E75B6"/>
                </a:solidFill>
                <a:highlight>
                  <a:srgbClr val="FFFFFF"/>
                </a:highlight>
                <a:latin typeface="Consolas" panose="020B0609020204030204" pitchFamily="49" charset="0"/>
              </a:rPr>
              <a:t>iss</a:t>
            </a:r>
            <a:r>
              <a:rPr lang="en-US" sz="1400">
                <a:solidFill>
                  <a:srgbClr val="2E75B6"/>
                </a:solidFill>
                <a:highlight>
                  <a:srgbClr val="FFFFFF"/>
                </a:highlight>
                <a:latin typeface="Consolas" panose="020B0609020204030204" pitchFamily="49" charset="0"/>
              </a:rPr>
              <a:t>"</a:t>
            </a:r>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a:t>
            </a:r>
            <a:r>
              <a:rPr lang="en-US" sz="1400">
                <a:solidFill>
                  <a:srgbClr val="A31515"/>
                </a:solidFill>
                <a:highlight>
                  <a:srgbClr val="FFFFFF"/>
                </a:highlight>
                <a:latin typeface="Consolas" panose="020B0609020204030204" pitchFamily="49" charset="0"/>
                <a:hlinkClick r:id="rId3"/>
              </a:rPr>
              <a:t>https://login.microsoftonline.com/14c2f153-90a7-4689-9db7-9543bf084dad/v2.0"</a:t>
            </a:r>
            <a:r>
              <a:rPr lang="en-US" sz="1400">
                <a:solidFill>
                  <a:srgbClr val="000000"/>
                </a:solidFill>
                <a:highlight>
                  <a:srgbClr val="FFFFFF"/>
                </a:highlight>
                <a:latin typeface="Consolas" panose="020B0609020204030204" pitchFamily="49" charset="0"/>
                <a:hlinkClick r:id="rId3"/>
              </a:rPr>
              <a:t>,</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a:t>
            </a:r>
            <a:r>
              <a:rPr lang="en-US" sz="1400" err="1">
                <a:solidFill>
                  <a:srgbClr val="2E75B6"/>
                </a:solidFill>
                <a:highlight>
                  <a:srgbClr val="FFFFFF"/>
                </a:highlight>
                <a:latin typeface="Consolas" panose="020B0609020204030204" pitchFamily="49" charset="0"/>
              </a:rPr>
              <a:t>iat</a:t>
            </a:r>
            <a:r>
              <a:rPr lang="en-US" sz="1400">
                <a:solidFill>
                  <a:srgbClr val="2E75B6"/>
                </a:solidFill>
                <a:highlight>
                  <a:srgbClr val="FFFFFF"/>
                </a:highlight>
                <a:latin typeface="Consolas" panose="020B0609020204030204" pitchFamily="49" charset="0"/>
              </a:rPr>
              <a:t>"</a:t>
            </a:r>
            <a:r>
              <a:rPr lang="en-US" sz="1400">
                <a:solidFill>
                  <a:srgbClr val="000000"/>
                </a:solidFill>
                <a:highlight>
                  <a:srgbClr val="FFFFFF"/>
                </a:highlight>
                <a:latin typeface="Consolas" panose="020B0609020204030204" pitchFamily="49" charset="0"/>
              </a:rPr>
              <a:t>: 1639606194,</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a:t>
            </a:r>
            <a:r>
              <a:rPr lang="en-US" sz="1400" err="1">
                <a:solidFill>
                  <a:srgbClr val="2E75B6"/>
                </a:solidFill>
                <a:highlight>
                  <a:srgbClr val="FFFFFF"/>
                </a:highlight>
                <a:latin typeface="Consolas" panose="020B0609020204030204" pitchFamily="49" charset="0"/>
              </a:rPr>
              <a:t>nbf</a:t>
            </a:r>
            <a:r>
              <a:rPr lang="en-US" sz="1400">
                <a:solidFill>
                  <a:srgbClr val="2E75B6"/>
                </a:solidFill>
                <a:highlight>
                  <a:srgbClr val="FFFFFF"/>
                </a:highlight>
                <a:latin typeface="Consolas" panose="020B0609020204030204" pitchFamily="49" charset="0"/>
              </a:rPr>
              <a:t>"</a:t>
            </a:r>
            <a:r>
              <a:rPr lang="en-US" sz="1400">
                <a:solidFill>
                  <a:srgbClr val="000000"/>
                </a:solidFill>
                <a:highlight>
                  <a:srgbClr val="FFFFFF"/>
                </a:highlight>
                <a:latin typeface="Consolas" panose="020B0609020204030204" pitchFamily="49" charset="0"/>
              </a:rPr>
              <a:t>: 1639606194,</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"exp"</a:t>
            </a:r>
            <a:r>
              <a:rPr lang="en-US" sz="1400">
                <a:solidFill>
                  <a:srgbClr val="000000"/>
                </a:solidFill>
                <a:highlight>
                  <a:srgbClr val="FFFFFF"/>
                </a:highlight>
                <a:latin typeface="Consolas" panose="020B0609020204030204" pitchFamily="49" charset="0"/>
              </a:rPr>
              <a:t>: 1639610094,</a:t>
            </a:r>
          </a:p>
          <a:p>
            <a:r>
              <a:rPr lang="en-US" sz="1400">
                <a:solidFill>
                  <a:srgbClr val="2E75B6"/>
                </a:solidFill>
                <a:highlight>
                  <a:srgbClr val="FFFFFF"/>
                </a:highlight>
                <a:latin typeface="Consolas" panose="020B0609020204030204" pitchFamily="49" charset="0"/>
              </a:rPr>
              <a:t>  "acct"</a:t>
            </a:r>
            <a:r>
              <a:rPr lang="en-US" sz="1400">
                <a:solidFill>
                  <a:srgbClr val="000000"/>
                </a:solidFill>
                <a:highlight>
                  <a:srgbClr val="FFFFFF"/>
                </a:highlight>
                <a:latin typeface="Consolas" panose="020B0609020204030204" pitchFamily="49" charset="0"/>
              </a:rPr>
              <a:t>: 1,</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"groups"</a:t>
            </a:r>
            <a:r>
              <a:rPr lang="en-US" sz="1400">
                <a:solidFill>
                  <a:srgbClr val="000000"/>
                </a:solidFill>
                <a:highlight>
                  <a:srgbClr val="FFFFFF"/>
                </a:highlight>
                <a:latin typeface="Consolas" panose="020B0609020204030204" pitchFamily="49" charset="0"/>
              </a:rPr>
              <a:t>: [</a:t>
            </a:r>
          </a:p>
          <a:p>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"8303695c-1032-459c-8f05-d1fe424d2c3e"</a:t>
            </a:r>
            <a:r>
              <a:rPr lang="en-US"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"699f88b7-4e3d-458f-bef6-85e2661317a5"</a:t>
            </a:r>
            <a:r>
              <a:rPr lang="en-US" sz="1400">
                <a:solidFill>
                  <a:srgbClr val="000000"/>
                </a:solidFill>
                <a:highlight>
                  <a:srgbClr val="FFFFFF"/>
                </a:highlight>
                <a:latin typeface="Consolas" panose="020B0609020204030204" pitchFamily="49" charset="0"/>
              </a:rPr>
              <a:t>,</a:t>
            </a:r>
          </a:p>
          <a:p>
            <a:r>
              <a:rPr lang="en"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a:t>
            </a:r>
            <a:r>
              <a:rPr lang="en-US" sz="1400" err="1">
                <a:solidFill>
                  <a:srgbClr val="2E75B6"/>
                </a:solidFill>
                <a:highlight>
                  <a:srgbClr val="FFFFFF"/>
                </a:highlight>
                <a:latin typeface="Consolas" panose="020B0609020204030204" pitchFamily="49" charset="0"/>
              </a:rPr>
              <a:t>idp</a:t>
            </a:r>
            <a:r>
              <a:rPr lang="en-US" sz="1400">
                <a:solidFill>
                  <a:srgbClr val="2E75B6"/>
                </a:solidFill>
                <a:highlight>
                  <a:srgbClr val="FFFFFF"/>
                </a:highlight>
                <a:latin typeface="Consolas" panose="020B0609020204030204" pitchFamily="49" charset="0"/>
              </a:rPr>
              <a:t>"</a:t>
            </a:r>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a:t>
            </a:r>
            <a:r>
              <a:rPr lang="en-US" sz="1400">
                <a:solidFill>
                  <a:srgbClr val="A31515"/>
                </a:solidFill>
                <a:highlight>
                  <a:srgbClr val="FFFFFF"/>
                </a:highlight>
                <a:latin typeface="Consolas" panose="020B0609020204030204" pitchFamily="49" charset="0"/>
                <a:hlinkClick r:id="rId4"/>
              </a:rPr>
              <a:t>https://sts.windows.net/72f988bf-86f1-41af-91ab-2d7cd011db47/"</a:t>
            </a:r>
            <a:r>
              <a:rPr lang="en-US" sz="1400">
                <a:solidFill>
                  <a:srgbClr val="000000"/>
                </a:solidFill>
                <a:highlight>
                  <a:srgbClr val="FFFFFF"/>
                </a:highlight>
                <a:latin typeface="Consolas" panose="020B0609020204030204" pitchFamily="49" charset="0"/>
                <a:hlinkClick r:id="rId4"/>
              </a:rPr>
              <a:t>,</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"name"</a:t>
            </a:r>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"Kalyan Krishna"</a:t>
            </a:r>
            <a:r>
              <a:rPr lang="en-US"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"oid"</a:t>
            </a:r>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"3ad215f8-36a9-428e-ad9a-4de6fb6737c0"</a:t>
            </a:r>
            <a:r>
              <a:rPr lang="en-US"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a:t>
            </a:r>
            <a:r>
              <a:rPr lang="en-US" sz="1400" err="1">
                <a:solidFill>
                  <a:srgbClr val="2E75B6"/>
                </a:solidFill>
                <a:highlight>
                  <a:srgbClr val="FFFFFF"/>
                </a:highlight>
                <a:latin typeface="Consolas" panose="020B0609020204030204" pitchFamily="49" charset="0"/>
              </a:rPr>
              <a:t>preferred_username</a:t>
            </a:r>
            <a:r>
              <a:rPr lang="en-US" sz="1400">
                <a:solidFill>
                  <a:srgbClr val="2E75B6"/>
                </a:solidFill>
                <a:highlight>
                  <a:srgbClr val="FFFFFF"/>
                </a:highlight>
                <a:latin typeface="Consolas" panose="020B0609020204030204" pitchFamily="49" charset="0"/>
              </a:rPr>
              <a:t>"</a:t>
            </a:r>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"kkrishna@kkaad.com"</a:t>
            </a:r>
            <a:r>
              <a:rPr lang="en-US"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"roles"</a:t>
            </a:r>
            <a:r>
              <a:rPr lang="en-US" sz="1400">
                <a:solidFill>
                  <a:srgbClr val="000000"/>
                </a:solidFill>
                <a:highlight>
                  <a:srgbClr val="FFFFFF"/>
                </a:highlight>
                <a:latin typeface="Consolas" panose="020B0609020204030204" pitchFamily="49" charset="0"/>
              </a:rPr>
              <a:t>: [</a:t>
            </a:r>
          </a:p>
          <a:p>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a:t>
            </a:r>
            <a:r>
              <a:rPr lang="en-US" sz="1400" err="1">
                <a:solidFill>
                  <a:srgbClr val="A31515"/>
                </a:solidFill>
                <a:highlight>
                  <a:srgbClr val="FFFFFF"/>
                </a:highlight>
                <a:latin typeface="Consolas" panose="020B0609020204030204" pitchFamily="49" charset="0"/>
              </a:rPr>
              <a:t>Contributers</a:t>
            </a:r>
            <a:r>
              <a:rPr lang="en-US" sz="1400">
                <a:solidFill>
                  <a:srgbClr val="A31515"/>
                </a:solidFill>
                <a:highlight>
                  <a:srgbClr val="FFFFFF"/>
                </a:highlight>
                <a:latin typeface="Consolas" panose="020B0609020204030204" pitchFamily="49" charset="0"/>
              </a:rPr>
              <a:t>"</a:t>
            </a:r>
            <a:r>
              <a:rPr lang="en-US"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"Readers"</a:t>
            </a:r>
            <a:endParaRPr lang="en-US" sz="1400">
              <a:solidFill>
                <a:srgbClr val="000000"/>
              </a:solidFill>
              <a:highlight>
                <a:srgbClr val="FFFFFF"/>
              </a:highlight>
              <a:latin typeface="Consolas" panose="020B0609020204030204" pitchFamily="49" charset="0"/>
            </a:endParaRPr>
          </a:p>
          <a:p>
            <a:r>
              <a:rPr lang="en" sz="1400">
                <a:solidFill>
                  <a:srgbClr val="000000"/>
                </a:solidFill>
                <a:highlight>
                  <a:srgbClr val="FFFFFF"/>
                </a:highlight>
                <a:latin typeface="Consolas" panose="020B0609020204030204" pitchFamily="49" charset="0"/>
              </a:rPr>
              <a:t>  ],</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"sub"</a:t>
            </a:r>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"UmqVDIF0q4z2tJXn3VKnaNdajhtxt4_lOjiCBxfnh0o"</a:t>
            </a:r>
            <a:r>
              <a:rPr lang="en-US"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"tid"</a:t>
            </a:r>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"14c2f153-90a7-4689-9db7-9543bf084dad"</a:t>
            </a:r>
            <a:r>
              <a:rPr lang="en-US"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a:t>
            </a:r>
            <a:r>
              <a:rPr lang="en-US" sz="1400" err="1">
                <a:solidFill>
                  <a:srgbClr val="2E75B6"/>
                </a:solidFill>
                <a:highlight>
                  <a:srgbClr val="FFFFFF"/>
                </a:highlight>
                <a:latin typeface="Consolas" panose="020B0609020204030204" pitchFamily="49" charset="0"/>
              </a:rPr>
              <a:t>uti</a:t>
            </a:r>
            <a:r>
              <a:rPr lang="en-US" sz="1400">
                <a:solidFill>
                  <a:srgbClr val="2E75B6"/>
                </a:solidFill>
                <a:highlight>
                  <a:srgbClr val="FFFFFF"/>
                </a:highlight>
                <a:latin typeface="Consolas" panose="020B0609020204030204" pitchFamily="49" charset="0"/>
              </a:rPr>
              <a:t>"</a:t>
            </a:r>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"Pu8bcGMepUCosBb1JZoxAA"</a:t>
            </a:r>
            <a:r>
              <a:rPr lang="en-US"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a:t>
            </a:r>
            <a:r>
              <a:rPr lang="en-US" sz="1400" err="1">
                <a:solidFill>
                  <a:srgbClr val="2E75B6"/>
                </a:solidFill>
                <a:highlight>
                  <a:srgbClr val="FFFFFF"/>
                </a:highlight>
                <a:latin typeface="Consolas" panose="020B0609020204030204" pitchFamily="49" charset="0"/>
              </a:rPr>
              <a:t>ver</a:t>
            </a:r>
            <a:r>
              <a:rPr lang="en-US" sz="1400">
                <a:solidFill>
                  <a:srgbClr val="2E75B6"/>
                </a:solidFill>
                <a:highlight>
                  <a:srgbClr val="FFFFFF"/>
                </a:highlight>
                <a:latin typeface="Consolas" panose="020B0609020204030204" pitchFamily="49" charset="0"/>
              </a:rPr>
              <a:t>"</a:t>
            </a:r>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"2.0"</a:t>
            </a:r>
            <a:r>
              <a:rPr lang="en-US"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2E75B6"/>
                </a:solidFill>
                <a:highlight>
                  <a:srgbClr val="FFFFFF"/>
                </a:highlight>
                <a:latin typeface="Consolas" panose="020B0609020204030204" pitchFamily="49" charset="0"/>
              </a:rPr>
              <a:t>"wids"</a:t>
            </a:r>
            <a:r>
              <a:rPr lang="en-US" sz="1400">
                <a:solidFill>
                  <a:srgbClr val="000000"/>
                </a:solidFill>
                <a:highlight>
                  <a:srgbClr val="FFFFFF"/>
                </a:highlight>
                <a:latin typeface="Consolas" panose="020B0609020204030204" pitchFamily="49" charset="0"/>
              </a:rPr>
              <a:t>: [</a:t>
            </a:r>
          </a:p>
          <a:p>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"62e90394-69f5-4237-9190-012177145e10"</a:t>
            </a:r>
            <a:r>
              <a:rPr lang="en-US" sz="1400">
                <a:solidFill>
                  <a:srgbClr val="000000"/>
                </a:solidFill>
                <a:highlight>
                  <a:srgbClr val="FFFFFF"/>
                </a:highlight>
                <a:latin typeface="Consolas" panose="020B0609020204030204" pitchFamily="49" charset="0"/>
              </a:rPr>
              <a:t>,</a:t>
            </a:r>
          </a:p>
          <a:p>
            <a:r>
              <a:rPr lang="en-US" sz="1400">
                <a:solidFill>
                  <a:srgbClr val="000000"/>
                </a:solidFill>
                <a:highlight>
                  <a:srgbClr val="FFFFFF"/>
                </a:highlight>
                <a:latin typeface="Consolas" panose="020B0609020204030204" pitchFamily="49" charset="0"/>
              </a:rPr>
              <a:t>    </a:t>
            </a:r>
            <a:r>
              <a:rPr lang="en-US" sz="1400">
                <a:solidFill>
                  <a:srgbClr val="A31515"/>
                </a:solidFill>
                <a:highlight>
                  <a:srgbClr val="FFFFFF"/>
                </a:highlight>
                <a:latin typeface="Consolas" panose="020B0609020204030204" pitchFamily="49" charset="0"/>
              </a:rPr>
              <a:t>"13bd1c72-6f4a-4dcf-985f-18d3b80f208a"</a:t>
            </a:r>
            <a:endParaRPr lang="en-US" sz="1400">
              <a:solidFill>
                <a:srgbClr val="000000"/>
              </a:solidFill>
              <a:highlight>
                <a:srgbClr val="FFFFFF"/>
              </a:highlight>
              <a:latin typeface="Consolas" panose="020B0609020204030204" pitchFamily="49" charset="0"/>
            </a:endParaRPr>
          </a:p>
          <a:p>
            <a:r>
              <a:rPr lang="en" sz="1400">
                <a:solidFill>
                  <a:srgbClr val="000000"/>
                </a:solidFill>
                <a:highlight>
                  <a:srgbClr val="FFFFFF"/>
                </a:highlight>
                <a:latin typeface="Consolas" panose="020B0609020204030204" pitchFamily="49" charset="0"/>
              </a:rPr>
              <a:t>  ]</a:t>
            </a:r>
            <a:endParaRPr lang="en" sz="2000">
              <a:solidFill>
                <a:prstClr val="black"/>
              </a:solidFill>
              <a:highlight>
                <a:srgbClr val="FFFFFF"/>
              </a:highlight>
              <a:latin typeface="Calibri" panose="020F0502020204030204" pitchFamily="34" charset="0"/>
            </a:endParaRPr>
          </a:p>
        </p:txBody>
      </p:sp>
      <p:sp>
        <p:nvSpPr>
          <p:cNvPr id="9" name="Rectangle 8">
            <a:extLst>
              <a:ext uri="{FF2B5EF4-FFF2-40B4-BE49-F238E27FC236}">
                <a16:creationId xmlns:a16="http://schemas.microsoft.com/office/drawing/2014/main" id="{49A8373A-D128-450B-9005-B50AF323DFBB}"/>
              </a:ext>
            </a:extLst>
          </p:cNvPr>
          <p:cNvSpPr/>
          <p:nvPr/>
        </p:nvSpPr>
        <p:spPr bwMode="auto">
          <a:xfrm>
            <a:off x="622300" y="3030809"/>
            <a:ext cx="6953249" cy="351231"/>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r" defTabSz="932472" fontAlgn="base">
              <a:spcBef>
                <a:spcPct val="0"/>
              </a:spcBef>
              <a:spcAft>
                <a:spcPct val="0"/>
              </a:spcAft>
            </a:pPr>
            <a:r>
              <a:rPr lang="en-US" sz="2000">
                <a:solidFill>
                  <a:srgbClr val="00B050"/>
                </a:solidFill>
              </a:rPr>
              <a:t>       </a:t>
            </a:r>
          </a:p>
        </p:txBody>
      </p:sp>
      <p:sp>
        <p:nvSpPr>
          <p:cNvPr id="10" name="TextBox 9">
            <a:extLst>
              <a:ext uri="{FF2B5EF4-FFF2-40B4-BE49-F238E27FC236}">
                <a16:creationId xmlns:a16="http://schemas.microsoft.com/office/drawing/2014/main" id="{DF642287-C17A-4710-A7D6-C118D98FF715}"/>
              </a:ext>
            </a:extLst>
          </p:cNvPr>
          <p:cNvSpPr txBox="1"/>
          <p:nvPr/>
        </p:nvSpPr>
        <p:spPr>
          <a:xfrm>
            <a:off x="8178800" y="5926541"/>
            <a:ext cx="3013864" cy="627864"/>
          </a:xfrm>
          <a:prstGeom prst="rect">
            <a:avLst/>
          </a:prstGeom>
          <a:noFill/>
        </p:spPr>
        <p:txBody>
          <a:bodyPr wrap="square" lIns="182880" tIns="146304" rIns="182880" bIns="146304" rtlCol="0">
            <a:spAutoFit/>
          </a:bodyPr>
          <a:lstStyle/>
          <a:p>
            <a:pPr algn="ctr">
              <a:lnSpc>
                <a:spcPct val="90000"/>
              </a:lnSpc>
              <a:spcAft>
                <a:spcPts val="600"/>
              </a:spcAft>
            </a:pPr>
            <a:r>
              <a:rPr lang="en-US" sz="2000" dirty="0">
                <a:solidFill>
                  <a:srgbClr val="FF0000"/>
                </a:solidFill>
              </a:rPr>
              <a:t>aka</a:t>
            </a:r>
            <a:r>
              <a:rPr lang="en-US" sz="2400" spc="-50" dirty="0">
                <a:ln w="3175">
                  <a:noFill/>
                </a:ln>
                <a:solidFill>
                  <a:srgbClr val="FF0000"/>
                </a:solidFill>
                <a:cs typeface="Segoe UI" pitchFamily="34" charset="0"/>
              </a:rPr>
              <a:t>.</a:t>
            </a:r>
            <a:r>
              <a:rPr lang="en-US" sz="2000" dirty="0">
                <a:solidFill>
                  <a:srgbClr val="FF0000"/>
                </a:solidFill>
              </a:rPr>
              <a:t>ms/</a:t>
            </a:r>
            <a:r>
              <a:rPr lang="en-US" sz="2000" dirty="0" err="1">
                <a:solidFill>
                  <a:srgbClr val="FF0000"/>
                </a:solidFill>
              </a:rPr>
              <a:t>optionalclaims</a:t>
            </a:r>
            <a:endParaRPr lang="en-US" sz="2000" dirty="0">
              <a:solidFill>
                <a:srgbClr val="FF0000"/>
              </a:solidFill>
            </a:endParaRPr>
          </a:p>
        </p:txBody>
      </p:sp>
      <p:cxnSp>
        <p:nvCxnSpPr>
          <p:cNvPr id="12" name="Straight Arrow Connector 11">
            <a:extLst>
              <a:ext uri="{FF2B5EF4-FFF2-40B4-BE49-F238E27FC236}">
                <a16:creationId xmlns:a16="http://schemas.microsoft.com/office/drawing/2014/main" id="{AFD8354B-953F-48EB-8207-D40681078AD3}"/>
              </a:ext>
            </a:extLst>
          </p:cNvPr>
          <p:cNvCxnSpPr>
            <a:cxnSpLocks/>
            <a:stCxn id="13" idx="1"/>
          </p:cNvCxnSpPr>
          <p:nvPr/>
        </p:nvCxnSpPr>
        <p:spPr>
          <a:xfrm flipH="1" flipV="1">
            <a:off x="5645150" y="3382040"/>
            <a:ext cx="463606" cy="856632"/>
          </a:xfrm>
          <a:prstGeom prst="straightConnector1">
            <a:avLst/>
          </a:prstGeom>
          <a:ln w="19050">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EBCDE6B-62D9-44F6-9120-8C4C2DAF5D43}"/>
              </a:ext>
            </a:extLst>
          </p:cNvPr>
          <p:cNvSpPr/>
          <p:nvPr/>
        </p:nvSpPr>
        <p:spPr bwMode="auto">
          <a:xfrm>
            <a:off x="6108756" y="3949638"/>
            <a:ext cx="5215981" cy="578067"/>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defTabSz="932472" fontAlgn="base">
              <a:spcBef>
                <a:spcPct val="0"/>
              </a:spcBef>
              <a:spcAft>
                <a:spcPct val="0"/>
              </a:spcAft>
            </a:pPr>
            <a:r>
              <a:rPr lang="en-US" sz="2000">
                <a:solidFill>
                  <a:srgbClr val="FF0000"/>
                </a:solidFill>
              </a:rPr>
              <a:t>This claim indicates it’s a guest user and has the </a:t>
            </a:r>
            <a:r>
              <a:rPr lang="en-US" sz="2000" err="1">
                <a:solidFill>
                  <a:srgbClr val="FF0000"/>
                </a:solidFill>
              </a:rPr>
              <a:t>tenantid</a:t>
            </a:r>
            <a:r>
              <a:rPr lang="en-US" sz="2000">
                <a:solidFill>
                  <a:srgbClr val="FF0000"/>
                </a:solidFill>
              </a:rPr>
              <a:t> of their home tenant</a:t>
            </a:r>
          </a:p>
        </p:txBody>
      </p:sp>
      <p:cxnSp>
        <p:nvCxnSpPr>
          <p:cNvPr id="11" name="Straight Arrow Connector 10">
            <a:extLst>
              <a:ext uri="{FF2B5EF4-FFF2-40B4-BE49-F238E27FC236}">
                <a16:creationId xmlns:a16="http://schemas.microsoft.com/office/drawing/2014/main" id="{3A80C244-F2E9-4723-AFA7-D5A64C190EE1}"/>
              </a:ext>
            </a:extLst>
          </p:cNvPr>
          <p:cNvCxnSpPr>
            <a:cxnSpLocks/>
            <a:stCxn id="14" idx="1"/>
          </p:cNvCxnSpPr>
          <p:nvPr/>
        </p:nvCxnSpPr>
        <p:spPr>
          <a:xfrm flipH="1">
            <a:off x="1644650" y="2098447"/>
            <a:ext cx="3930706" cy="47853"/>
          </a:xfrm>
          <a:prstGeom prst="straightConnector1">
            <a:avLst/>
          </a:prstGeom>
          <a:ln w="19050">
            <a:solidFill>
              <a:schemeClr val="accent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EF953146-1A78-45BB-9F19-48EE3688DD8B}"/>
              </a:ext>
            </a:extLst>
          </p:cNvPr>
          <p:cNvSpPr/>
          <p:nvPr/>
        </p:nvSpPr>
        <p:spPr bwMode="auto">
          <a:xfrm>
            <a:off x="5575356" y="1891842"/>
            <a:ext cx="5460371" cy="413210"/>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defTabSz="932472" fontAlgn="base">
              <a:spcBef>
                <a:spcPct val="0"/>
              </a:spcBef>
              <a:spcAft>
                <a:spcPct val="0"/>
              </a:spcAft>
            </a:pPr>
            <a:r>
              <a:rPr lang="en-US" sz="1600">
                <a:solidFill>
                  <a:srgbClr val="FF0000"/>
                </a:solidFill>
              </a:rPr>
              <a:t>Request the </a:t>
            </a:r>
            <a:r>
              <a:rPr lang="en-US" sz="1600" i="1">
                <a:solidFill>
                  <a:srgbClr val="FF0000"/>
                </a:solidFill>
              </a:rPr>
              <a:t>acct</a:t>
            </a:r>
            <a:r>
              <a:rPr lang="en-US" sz="1600">
                <a:solidFill>
                  <a:srgbClr val="FF0000"/>
                </a:solidFill>
              </a:rPr>
              <a:t> optional claim to indicate home/guest user</a:t>
            </a:r>
          </a:p>
        </p:txBody>
      </p:sp>
      <p:sp>
        <p:nvSpPr>
          <p:cNvPr id="15" name="Rectangle 14">
            <a:extLst>
              <a:ext uri="{FF2B5EF4-FFF2-40B4-BE49-F238E27FC236}">
                <a16:creationId xmlns:a16="http://schemas.microsoft.com/office/drawing/2014/main" id="{7EA89A13-B3B1-4209-879E-8AA0EA8299B1}"/>
              </a:ext>
            </a:extLst>
          </p:cNvPr>
          <p:cNvSpPr/>
          <p:nvPr/>
        </p:nvSpPr>
        <p:spPr bwMode="auto">
          <a:xfrm>
            <a:off x="574675" y="2021677"/>
            <a:ext cx="1069975" cy="283374"/>
          </a:xfrm>
          <a:prstGeom prst="rect">
            <a:avLst/>
          </a:prstGeom>
          <a:solidFill>
            <a:schemeClr val="accent1">
              <a:alpha val="0"/>
            </a:schemeClr>
          </a:solidFill>
          <a:ln w="19050">
            <a:solidFill>
              <a:srgbClr val="00B05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r" defTabSz="932472" fontAlgn="base">
              <a:spcBef>
                <a:spcPct val="0"/>
              </a:spcBef>
              <a:spcAft>
                <a:spcPct val="0"/>
              </a:spcAft>
            </a:pPr>
            <a:r>
              <a:rPr lang="en-US" sz="2000">
                <a:solidFill>
                  <a:srgbClr val="00B050"/>
                </a:solidFill>
              </a:rPr>
              <a:t>       </a:t>
            </a:r>
          </a:p>
        </p:txBody>
      </p:sp>
    </p:spTree>
    <p:extLst>
      <p:ext uri="{BB962C8B-B14F-4D97-AF65-F5344CB8AC3E}">
        <p14:creationId xmlns:p14="http://schemas.microsoft.com/office/powerpoint/2010/main" val="16521005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3" grpId="0" animBg="1"/>
      <p:bldP spid="14" grpId="0" animBg="1"/>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01921" y="2849603"/>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t>Questions?</a:t>
            </a:r>
          </a:p>
        </p:txBody>
      </p:sp>
    </p:spTree>
    <p:extLst>
      <p:ext uri="{BB962C8B-B14F-4D97-AF65-F5344CB8AC3E}">
        <p14:creationId xmlns:p14="http://schemas.microsoft.com/office/powerpoint/2010/main" val="151392979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274F377-C7A5-2B79-0F07-153A719253C0}"/>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Configuring MSAL</a:t>
            </a:r>
          </a:p>
        </p:txBody>
      </p:sp>
      <p:graphicFrame>
        <p:nvGraphicFramePr>
          <p:cNvPr id="5" name="Table 7">
            <a:extLst>
              <a:ext uri="{FF2B5EF4-FFF2-40B4-BE49-F238E27FC236}">
                <a16:creationId xmlns:a16="http://schemas.microsoft.com/office/drawing/2014/main" id="{517100A2-4928-5CB1-D9B2-85A63093CC81}"/>
              </a:ext>
            </a:extLst>
          </p:cNvPr>
          <p:cNvGraphicFramePr>
            <a:graphicFrameLocks/>
          </p:cNvGraphicFramePr>
          <p:nvPr>
            <p:extLst>
              <p:ext uri="{D42A27DB-BD31-4B8C-83A1-F6EECF244321}">
                <p14:modId xmlns:p14="http://schemas.microsoft.com/office/powerpoint/2010/main" val="3326336229"/>
              </p:ext>
            </p:extLst>
          </p:nvPr>
        </p:nvGraphicFramePr>
        <p:xfrm>
          <a:off x="838200" y="1353266"/>
          <a:ext cx="10515600" cy="4851400"/>
        </p:xfrm>
        <a:graphic>
          <a:graphicData uri="http://schemas.openxmlformats.org/drawingml/2006/table">
            <a:tbl>
              <a:tblPr firstRow="1" bandRow="1">
                <a:tableStyleId>{5C22544A-7EE6-4342-B048-85BDC9FD1C3A}</a:tableStyleId>
              </a:tblPr>
              <a:tblGrid>
                <a:gridCol w="1941095">
                  <a:extLst>
                    <a:ext uri="{9D8B030D-6E8A-4147-A177-3AD203B41FA5}">
                      <a16:colId xmlns:a16="http://schemas.microsoft.com/office/drawing/2014/main" val="4254812049"/>
                    </a:ext>
                  </a:extLst>
                </a:gridCol>
                <a:gridCol w="3316705">
                  <a:extLst>
                    <a:ext uri="{9D8B030D-6E8A-4147-A177-3AD203B41FA5}">
                      <a16:colId xmlns:a16="http://schemas.microsoft.com/office/drawing/2014/main" val="1565528762"/>
                    </a:ext>
                  </a:extLst>
                </a:gridCol>
                <a:gridCol w="2628900">
                  <a:extLst>
                    <a:ext uri="{9D8B030D-6E8A-4147-A177-3AD203B41FA5}">
                      <a16:colId xmlns:a16="http://schemas.microsoft.com/office/drawing/2014/main" val="2745805473"/>
                    </a:ext>
                  </a:extLst>
                </a:gridCol>
                <a:gridCol w="2628900">
                  <a:extLst>
                    <a:ext uri="{9D8B030D-6E8A-4147-A177-3AD203B41FA5}">
                      <a16:colId xmlns:a16="http://schemas.microsoft.com/office/drawing/2014/main" val="3148187374"/>
                    </a:ext>
                  </a:extLst>
                </a:gridCol>
              </a:tblGrid>
              <a:tr h="370840">
                <a:tc>
                  <a:txBody>
                    <a:bodyPr/>
                    <a:lstStyle/>
                    <a:p>
                      <a:r>
                        <a:rPr lang="en-CA" sz="1200" b="1" i="0" kern="1200">
                          <a:solidFill>
                            <a:schemeClr val="lt1"/>
                          </a:solidFill>
                          <a:effectLst/>
                          <a:latin typeface="+mn-lt"/>
                          <a:ea typeface="+mn-ea"/>
                          <a:cs typeface="+mn-cs"/>
                        </a:rPr>
                        <a:t>Option</a:t>
                      </a:r>
                      <a:endParaRPr lang="en-US" sz="1200"/>
                    </a:p>
                  </a:txBody>
                  <a:tcPr/>
                </a:tc>
                <a:tc>
                  <a:txBody>
                    <a:bodyPr/>
                    <a:lstStyle/>
                    <a:p>
                      <a:r>
                        <a:rPr lang="en-CA" sz="1200" b="1" i="0" kern="1200">
                          <a:solidFill>
                            <a:schemeClr val="lt1"/>
                          </a:solidFill>
                          <a:effectLst/>
                          <a:latin typeface="+mn-lt"/>
                          <a:ea typeface="+mn-ea"/>
                          <a:cs typeface="+mn-cs"/>
                        </a:rPr>
                        <a:t>Description</a:t>
                      </a:r>
                      <a:endParaRPr lang="en-US" sz="1200"/>
                    </a:p>
                  </a:txBody>
                  <a:tcPr/>
                </a:tc>
                <a:tc>
                  <a:txBody>
                    <a:bodyPr/>
                    <a:lstStyle/>
                    <a:p>
                      <a:r>
                        <a:rPr lang="en-US" sz="1200"/>
                        <a:t>Format</a:t>
                      </a:r>
                    </a:p>
                  </a:txBody>
                  <a:tcPr/>
                </a:tc>
                <a:tc>
                  <a:txBody>
                    <a:bodyPr/>
                    <a:lstStyle/>
                    <a:p>
                      <a:r>
                        <a:rPr lang="en-US" sz="1200"/>
                        <a:t>Default Value</a:t>
                      </a:r>
                    </a:p>
                  </a:txBody>
                  <a:tcPr/>
                </a:tc>
                <a:extLst>
                  <a:ext uri="{0D108BD9-81ED-4DB2-BD59-A6C34878D82A}">
                    <a16:rowId xmlns:a16="http://schemas.microsoft.com/office/drawing/2014/main" val="1057625786"/>
                  </a:ext>
                </a:extLst>
              </a:tr>
              <a:tr h="370840">
                <a:tc>
                  <a:txBody>
                    <a:bodyPr/>
                    <a:lstStyle/>
                    <a:p>
                      <a:r>
                        <a:rPr lang="en-CA" sz="1200" b="0" i="0" kern="1200" err="1">
                          <a:solidFill>
                            <a:schemeClr val="dk1"/>
                          </a:solidFill>
                          <a:effectLst/>
                          <a:latin typeface="+mn-lt"/>
                          <a:ea typeface="+mn-ea"/>
                          <a:cs typeface="+mn-cs"/>
                        </a:rPr>
                        <a:t>clientId</a:t>
                      </a:r>
                      <a:endParaRPr lang="en-US" sz="1200"/>
                    </a:p>
                  </a:txBody>
                  <a:tcPr/>
                </a:tc>
                <a:tc>
                  <a:txBody>
                    <a:bodyPr/>
                    <a:lstStyle/>
                    <a:p>
                      <a:r>
                        <a:rPr lang="en-CA" sz="1200" b="0" i="0" kern="1200">
                          <a:solidFill>
                            <a:schemeClr val="dk1"/>
                          </a:solidFill>
                          <a:effectLst/>
                          <a:latin typeface="+mn-lt"/>
                          <a:ea typeface="+mn-ea"/>
                          <a:cs typeface="+mn-cs"/>
                        </a:rPr>
                        <a:t>App ID of your application. Can be found in your </a:t>
                      </a:r>
                      <a:r>
                        <a:rPr lang="en-CA" sz="1200" b="0" i="0" u="none" strike="noStrike" kern="1200">
                          <a:solidFill>
                            <a:schemeClr val="dk1"/>
                          </a:solidFill>
                          <a:effectLst/>
                          <a:latin typeface="+mn-lt"/>
                          <a:ea typeface="+mn-ea"/>
                          <a:cs typeface="+mn-cs"/>
                          <a:hlinkClick r:id="rId2"/>
                        </a:rPr>
                        <a:t>portal registration</a:t>
                      </a:r>
                      <a:r>
                        <a:rPr lang="en-CA" sz="1200" b="0" i="0" kern="1200">
                          <a:solidFill>
                            <a:schemeClr val="dk1"/>
                          </a:solidFill>
                          <a:effectLst/>
                          <a:latin typeface="+mn-lt"/>
                          <a:ea typeface="+mn-ea"/>
                          <a:cs typeface="+mn-cs"/>
                        </a:rPr>
                        <a:t>.</a:t>
                      </a:r>
                      <a:endParaRPr lang="en-US" sz="1200"/>
                    </a:p>
                  </a:txBody>
                  <a:tcPr/>
                </a:tc>
                <a:tc>
                  <a:txBody>
                    <a:bodyPr/>
                    <a:lstStyle/>
                    <a:p>
                      <a:r>
                        <a:rPr lang="en-CA" sz="1200" b="0" i="0" kern="1200">
                          <a:solidFill>
                            <a:schemeClr val="dk1"/>
                          </a:solidFill>
                          <a:effectLst/>
                          <a:latin typeface="+mn-lt"/>
                          <a:ea typeface="+mn-ea"/>
                          <a:cs typeface="+mn-cs"/>
                        </a:rPr>
                        <a:t>UUID/GUID</a:t>
                      </a:r>
                      <a:endParaRPr lang="en-US" sz="1200"/>
                    </a:p>
                  </a:txBody>
                  <a:tcPr/>
                </a:tc>
                <a:tc>
                  <a:txBody>
                    <a:bodyPr/>
                    <a:lstStyle/>
                    <a:p>
                      <a:r>
                        <a:rPr lang="en-CA" sz="1200" b="0" i="0" kern="1200">
                          <a:solidFill>
                            <a:schemeClr val="dk1"/>
                          </a:solidFill>
                          <a:effectLst/>
                          <a:latin typeface="+mn-lt"/>
                          <a:ea typeface="+mn-ea"/>
                          <a:cs typeface="+mn-cs"/>
                        </a:rPr>
                        <a:t>None. This parameter is required in order for MSAL to perform any actions.</a:t>
                      </a:r>
                      <a:endParaRPr lang="en-US" sz="1200"/>
                    </a:p>
                  </a:txBody>
                  <a:tcPr/>
                </a:tc>
                <a:extLst>
                  <a:ext uri="{0D108BD9-81ED-4DB2-BD59-A6C34878D82A}">
                    <a16:rowId xmlns:a16="http://schemas.microsoft.com/office/drawing/2014/main" val="2798755877"/>
                  </a:ext>
                </a:extLst>
              </a:tr>
              <a:tr h="370840">
                <a:tc>
                  <a:txBody>
                    <a:bodyPr/>
                    <a:lstStyle/>
                    <a:p>
                      <a:r>
                        <a:rPr lang="en-CA" sz="1200" b="0" i="0" kern="1200">
                          <a:solidFill>
                            <a:schemeClr val="dk1"/>
                          </a:solidFill>
                          <a:effectLst/>
                          <a:latin typeface="+mn-lt"/>
                          <a:ea typeface="+mn-ea"/>
                          <a:cs typeface="+mn-cs"/>
                        </a:rPr>
                        <a:t>authority</a:t>
                      </a:r>
                      <a:endParaRPr lang="en-US" sz="1200"/>
                    </a:p>
                  </a:txBody>
                  <a:tcPr/>
                </a:tc>
                <a:tc>
                  <a:txBody>
                    <a:bodyPr/>
                    <a:lstStyle/>
                    <a:p>
                      <a:r>
                        <a:rPr lang="en-CA" sz="1200" b="0" i="0" kern="1200">
                          <a:solidFill>
                            <a:schemeClr val="dk1"/>
                          </a:solidFill>
                          <a:effectLst/>
                          <a:latin typeface="+mn-lt"/>
                          <a:ea typeface="+mn-ea"/>
                          <a:cs typeface="+mn-cs"/>
                        </a:rPr>
                        <a:t>URI of the tenant to authenticate and authorize with. Usually takes the form of </a:t>
                      </a:r>
                      <a:r>
                        <a:rPr lang="en-CA" sz="1200"/>
                        <a:t>https://{uri}/{tenantid}</a:t>
                      </a:r>
                      <a:endParaRPr lang="en-US" sz="1200"/>
                    </a:p>
                  </a:txBody>
                  <a:tcPr/>
                </a:tc>
                <a:tc>
                  <a:txBody>
                    <a:bodyPr/>
                    <a:lstStyle/>
                    <a:p>
                      <a:r>
                        <a:rPr lang="en-CA" sz="1200" b="0" i="0" kern="1200">
                          <a:solidFill>
                            <a:schemeClr val="dk1"/>
                          </a:solidFill>
                          <a:effectLst/>
                          <a:latin typeface="+mn-lt"/>
                          <a:ea typeface="+mn-ea"/>
                          <a:cs typeface="+mn-cs"/>
                        </a:rPr>
                        <a:t>String in URI format with tenant - </a:t>
                      </a:r>
                      <a:r>
                        <a:rPr lang="en-CA" sz="1200"/>
                        <a:t>https://{</a:t>
                      </a:r>
                      <a:r>
                        <a:rPr lang="en-CA" sz="1200" err="1"/>
                        <a:t>uri</a:t>
                      </a:r>
                      <a:r>
                        <a:rPr lang="en-CA" sz="1200"/>
                        <a:t>}/{</a:t>
                      </a:r>
                      <a:r>
                        <a:rPr lang="en-CA" sz="1200" err="1"/>
                        <a:t>tenantid</a:t>
                      </a:r>
                      <a:r>
                        <a:rPr lang="en-CA" sz="1200"/>
                        <a:t>}</a:t>
                      </a:r>
                      <a:endParaRPr lang="en-US" sz="1200"/>
                    </a:p>
                  </a:txBody>
                  <a:tcPr/>
                </a:tc>
                <a:tc>
                  <a:txBody>
                    <a:bodyPr/>
                    <a:lstStyle/>
                    <a:p>
                      <a:r>
                        <a:rPr lang="en-CA" sz="1200" b="0" i="0" kern="1200">
                          <a:solidFill>
                            <a:schemeClr val="dk1"/>
                          </a:solidFill>
                          <a:effectLst/>
                          <a:latin typeface="+mn-lt"/>
                          <a:ea typeface="+mn-ea"/>
                          <a:cs typeface="+mn-cs"/>
                        </a:rPr>
                        <a:t>https://login.microsoftonline.com/common</a:t>
                      </a:r>
                      <a:endParaRPr lang="en-US" sz="1200"/>
                    </a:p>
                  </a:txBody>
                  <a:tcPr/>
                </a:tc>
                <a:extLst>
                  <a:ext uri="{0D108BD9-81ED-4DB2-BD59-A6C34878D82A}">
                    <a16:rowId xmlns:a16="http://schemas.microsoft.com/office/drawing/2014/main" val="1922919122"/>
                  </a:ext>
                </a:extLst>
              </a:tr>
              <a:tr h="370840">
                <a:tc>
                  <a:txBody>
                    <a:bodyPr/>
                    <a:lstStyle/>
                    <a:p>
                      <a:r>
                        <a:rPr lang="en-CA" sz="1200" b="0" i="0" kern="1200" err="1">
                          <a:solidFill>
                            <a:schemeClr val="dk1"/>
                          </a:solidFill>
                          <a:effectLst/>
                          <a:latin typeface="+mn-lt"/>
                          <a:ea typeface="+mn-ea"/>
                          <a:cs typeface="+mn-cs"/>
                        </a:rPr>
                        <a:t>knownAuthorities</a:t>
                      </a:r>
                      <a:endParaRPr lang="en-US" sz="1200"/>
                    </a:p>
                  </a:txBody>
                  <a:tcPr/>
                </a:tc>
                <a:tc>
                  <a:txBody>
                    <a:bodyPr/>
                    <a:lstStyle/>
                    <a:p>
                      <a:r>
                        <a:rPr lang="en-CA" sz="1200" b="0" i="0" kern="1200">
                          <a:solidFill>
                            <a:schemeClr val="dk1"/>
                          </a:solidFill>
                          <a:effectLst/>
                          <a:latin typeface="+mn-lt"/>
                          <a:ea typeface="+mn-ea"/>
                          <a:cs typeface="+mn-cs"/>
                        </a:rPr>
                        <a:t>An array of URIs that are known to be valid. Used in B2C scenarios.</a:t>
                      </a:r>
                      <a:endParaRPr lang="en-US" sz="1200"/>
                    </a:p>
                  </a:txBody>
                  <a:tcPr/>
                </a:tc>
                <a:tc>
                  <a:txBody>
                    <a:bodyPr/>
                    <a:lstStyle/>
                    <a:p>
                      <a:r>
                        <a:rPr lang="en-CA" sz="1200" b="0" i="0" kern="1200">
                          <a:solidFill>
                            <a:schemeClr val="dk1"/>
                          </a:solidFill>
                          <a:effectLst/>
                          <a:latin typeface="+mn-lt"/>
                          <a:ea typeface="+mn-ea"/>
                          <a:cs typeface="+mn-cs"/>
                        </a:rPr>
                        <a:t>Array of strings in URI format</a:t>
                      </a:r>
                      <a:endParaRPr lang="en-US" sz="1200"/>
                    </a:p>
                  </a:txBody>
                  <a:tcPr/>
                </a:tc>
                <a:tc>
                  <a:txBody>
                    <a:bodyPr/>
                    <a:lstStyle/>
                    <a:p>
                      <a:r>
                        <a:rPr lang="en-CA" sz="1200" b="0" i="0" kern="1200">
                          <a:solidFill>
                            <a:schemeClr val="dk1"/>
                          </a:solidFill>
                          <a:effectLst/>
                          <a:latin typeface="+mn-lt"/>
                          <a:ea typeface="+mn-ea"/>
                          <a:cs typeface="+mn-cs"/>
                        </a:rPr>
                        <a:t>Empty array </a:t>
                      </a:r>
                      <a:r>
                        <a:rPr lang="en-CA" sz="1200"/>
                        <a:t>[]</a:t>
                      </a:r>
                      <a:endParaRPr lang="en-US" sz="1200"/>
                    </a:p>
                  </a:txBody>
                  <a:tcPr/>
                </a:tc>
                <a:extLst>
                  <a:ext uri="{0D108BD9-81ED-4DB2-BD59-A6C34878D82A}">
                    <a16:rowId xmlns:a16="http://schemas.microsoft.com/office/drawing/2014/main" val="1803978702"/>
                  </a:ext>
                </a:extLst>
              </a:tr>
              <a:tr h="370840">
                <a:tc>
                  <a:txBody>
                    <a:bodyPr/>
                    <a:lstStyle/>
                    <a:p>
                      <a:r>
                        <a:rPr lang="en-CA" sz="1200" b="0" i="0" kern="1200" err="1">
                          <a:solidFill>
                            <a:schemeClr val="dk1"/>
                          </a:solidFill>
                          <a:effectLst/>
                          <a:latin typeface="+mn-lt"/>
                          <a:ea typeface="+mn-ea"/>
                          <a:cs typeface="+mn-cs"/>
                        </a:rPr>
                        <a:t>redirectUri</a:t>
                      </a:r>
                      <a:endParaRPr lang="en-US" sz="1200"/>
                    </a:p>
                  </a:txBody>
                  <a:tcPr/>
                </a:tc>
                <a:tc>
                  <a:txBody>
                    <a:bodyPr/>
                    <a:lstStyle/>
                    <a:p>
                      <a:r>
                        <a:rPr lang="en-CA" sz="1200" b="0" i="0" kern="1200">
                          <a:solidFill>
                            <a:schemeClr val="dk1"/>
                          </a:solidFill>
                          <a:effectLst/>
                          <a:latin typeface="+mn-lt"/>
                          <a:ea typeface="+mn-ea"/>
                          <a:cs typeface="+mn-cs"/>
                        </a:rPr>
                        <a:t>URI where the authorization code response is sent back to. Whatever location is specified here must have the MSAL library available to handle the response.</a:t>
                      </a:r>
                      <a:endParaRPr lang="en-US" sz="1200"/>
                    </a:p>
                  </a:txBody>
                  <a:tcPr/>
                </a:tc>
                <a:tc>
                  <a:txBody>
                    <a:bodyPr/>
                    <a:lstStyle/>
                    <a:p>
                      <a:r>
                        <a:rPr lang="en-CA" sz="1200" b="0" i="0" kern="1200">
                          <a:solidFill>
                            <a:schemeClr val="dk1"/>
                          </a:solidFill>
                          <a:effectLst/>
                          <a:latin typeface="+mn-lt"/>
                          <a:ea typeface="+mn-ea"/>
                          <a:cs typeface="+mn-cs"/>
                        </a:rPr>
                        <a:t>String in absolute or relative URI format</a:t>
                      </a:r>
                      <a:endParaRPr lang="en-US" sz="1200"/>
                    </a:p>
                  </a:txBody>
                  <a:tcPr/>
                </a:tc>
                <a:tc>
                  <a:txBody>
                    <a:bodyPr/>
                    <a:lstStyle/>
                    <a:p>
                      <a:r>
                        <a:rPr lang="en-CA" sz="1200" b="0" i="0" kern="1200">
                          <a:solidFill>
                            <a:schemeClr val="dk1"/>
                          </a:solidFill>
                          <a:effectLst/>
                          <a:latin typeface="+mn-lt"/>
                          <a:ea typeface="+mn-ea"/>
                          <a:cs typeface="+mn-cs"/>
                        </a:rPr>
                        <a:t>Login request page (</a:t>
                      </a:r>
                      <a:r>
                        <a:rPr lang="en-CA" sz="1200" err="1"/>
                        <a:t>window.location.href</a:t>
                      </a:r>
                      <a:r>
                        <a:rPr lang="en-CA" sz="1200" b="0" i="0" kern="1200">
                          <a:solidFill>
                            <a:schemeClr val="dk1"/>
                          </a:solidFill>
                          <a:effectLst/>
                          <a:latin typeface="+mn-lt"/>
                          <a:ea typeface="+mn-ea"/>
                          <a:cs typeface="+mn-cs"/>
                        </a:rPr>
                        <a:t> of page which made auth request)</a:t>
                      </a:r>
                      <a:endParaRPr lang="en-US" sz="1200"/>
                    </a:p>
                  </a:txBody>
                  <a:tcPr/>
                </a:tc>
                <a:extLst>
                  <a:ext uri="{0D108BD9-81ED-4DB2-BD59-A6C34878D82A}">
                    <a16:rowId xmlns:a16="http://schemas.microsoft.com/office/drawing/2014/main" val="729133332"/>
                  </a:ext>
                </a:extLst>
              </a:tr>
              <a:tr h="370840">
                <a:tc>
                  <a:txBody>
                    <a:bodyPr/>
                    <a:lstStyle/>
                    <a:p>
                      <a:r>
                        <a:rPr lang="en-CA" sz="1200" b="0" i="0" kern="1200" err="1">
                          <a:solidFill>
                            <a:schemeClr val="dk1"/>
                          </a:solidFill>
                          <a:effectLst/>
                          <a:latin typeface="+mn-lt"/>
                          <a:ea typeface="+mn-ea"/>
                          <a:cs typeface="+mn-cs"/>
                        </a:rPr>
                        <a:t>postLogoutRedirectUri</a:t>
                      </a:r>
                      <a:endParaRPr lang="en-US" sz="1200"/>
                    </a:p>
                  </a:txBody>
                  <a:tcPr/>
                </a:tc>
                <a:tc>
                  <a:txBody>
                    <a:bodyPr/>
                    <a:lstStyle/>
                    <a:p>
                      <a:r>
                        <a:rPr lang="en-CA" sz="1200" b="0" i="0" kern="1200">
                          <a:solidFill>
                            <a:schemeClr val="dk1"/>
                          </a:solidFill>
                          <a:effectLst/>
                          <a:latin typeface="+mn-lt"/>
                          <a:ea typeface="+mn-ea"/>
                          <a:cs typeface="+mn-cs"/>
                        </a:rPr>
                        <a:t>URI that is redirected to after a logout() call is made.</a:t>
                      </a:r>
                      <a:endParaRPr lang="en-US" sz="1200"/>
                    </a:p>
                  </a:txBody>
                  <a:tcPr/>
                </a:tc>
                <a:tc>
                  <a:txBody>
                    <a:bodyPr/>
                    <a:lstStyle/>
                    <a:p>
                      <a:r>
                        <a:rPr lang="en-CA" sz="1200" b="0" i="0" kern="1200">
                          <a:solidFill>
                            <a:schemeClr val="dk1"/>
                          </a:solidFill>
                          <a:effectLst/>
                          <a:latin typeface="+mn-lt"/>
                          <a:ea typeface="+mn-ea"/>
                          <a:cs typeface="+mn-cs"/>
                        </a:rPr>
                        <a:t>String in absolute or relative URI format. Pass </a:t>
                      </a:r>
                      <a:r>
                        <a:rPr lang="en-CA" sz="1200"/>
                        <a:t>null</a:t>
                      </a:r>
                      <a:r>
                        <a:rPr lang="en-CA" sz="1200" b="0" i="0" kern="1200">
                          <a:solidFill>
                            <a:schemeClr val="dk1"/>
                          </a:solidFill>
                          <a:effectLst/>
                          <a:latin typeface="+mn-lt"/>
                          <a:ea typeface="+mn-ea"/>
                          <a:cs typeface="+mn-cs"/>
                        </a:rPr>
                        <a:t> to disable post logout redirect.</a:t>
                      </a:r>
                      <a:endParaRPr lang="en-US" sz="1200"/>
                    </a:p>
                  </a:txBody>
                  <a:tcPr/>
                </a:tc>
                <a:tc>
                  <a:txBody>
                    <a:bodyPr/>
                    <a:lstStyle/>
                    <a:p>
                      <a:r>
                        <a:rPr lang="en-CA" sz="1200" b="0" i="0" kern="1200">
                          <a:solidFill>
                            <a:schemeClr val="dk1"/>
                          </a:solidFill>
                          <a:effectLst/>
                          <a:latin typeface="+mn-lt"/>
                          <a:ea typeface="+mn-ea"/>
                          <a:cs typeface="+mn-cs"/>
                        </a:rPr>
                        <a:t>Login request page (</a:t>
                      </a:r>
                      <a:r>
                        <a:rPr lang="en-CA" sz="1200" err="1"/>
                        <a:t>window.location.href</a:t>
                      </a:r>
                      <a:r>
                        <a:rPr lang="en-CA" sz="1200" b="0" i="0" kern="1200">
                          <a:solidFill>
                            <a:schemeClr val="dk1"/>
                          </a:solidFill>
                          <a:effectLst/>
                          <a:latin typeface="+mn-lt"/>
                          <a:ea typeface="+mn-ea"/>
                          <a:cs typeface="+mn-cs"/>
                        </a:rPr>
                        <a:t> of page which made auth request)</a:t>
                      </a:r>
                      <a:endParaRPr lang="en-US" sz="1200"/>
                    </a:p>
                  </a:txBody>
                  <a:tcPr/>
                </a:tc>
                <a:extLst>
                  <a:ext uri="{0D108BD9-81ED-4DB2-BD59-A6C34878D82A}">
                    <a16:rowId xmlns:a16="http://schemas.microsoft.com/office/drawing/2014/main" val="2669874523"/>
                  </a:ext>
                </a:extLst>
              </a:tr>
              <a:tr h="370840">
                <a:tc>
                  <a:txBody>
                    <a:bodyPr/>
                    <a:lstStyle/>
                    <a:p>
                      <a:r>
                        <a:rPr lang="en-CA" sz="1200" b="0" i="0" kern="1200" err="1">
                          <a:solidFill>
                            <a:schemeClr val="dk1"/>
                          </a:solidFill>
                          <a:effectLst/>
                          <a:latin typeface="+mn-lt"/>
                          <a:ea typeface="+mn-ea"/>
                          <a:cs typeface="+mn-cs"/>
                        </a:rPr>
                        <a:t>navigateToLoginRequestUrl</a:t>
                      </a:r>
                      <a:endParaRPr lang="en-US" sz="1200"/>
                    </a:p>
                  </a:txBody>
                  <a:tcPr/>
                </a:tc>
                <a:tc>
                  <a:txBody>
                    <a:bodyPr/>
                    <a:lstStyle/>
                    <a:p>
                      <a:r>
                        <a:rPr lang="en-CA" sz="1200" b="0" i="0" kern="1200">
                          <a:solidFill>
                            <a:schemeClr val="dk1"/>
                          </a:solidFill>
                          <a:effectLst/>
                          <a:latin typeface="+mn-lt"/>
                          <a:ea typeface="+mn-ea"/>
                          <a:cs typeface="+mn-cs"/>
                        </a:rPr>
                        <a:t>If </a:t>
                      </a:r>
                      <a:r>
                        <a:rPr lang="en-CA" sz="1200"/>
                        <a:t>true</a:t>
                      </a:r>
                      <a:r>
                        <a:rPr lang="en-CA" sz="1200" b="0" i="0" kern="1200">
                          <a:solidFill>
                            <a:schemeClr val="dk1"/>
                          </a:solidFill>
                          <a:effectLst/>
                          <a:latin typeface="+mn-lt"/>
                          <a:ea typeface="+mn-ea"/>
                          <a:cs typeface="+mn-cs"/>
                        </a:rPr>
                        <a:t>, will navigate back to the original request location before processing the authorization code response. If the </a:t>
                      </a:r>
                      <a:r>
                        <a:rPr lang="en-CA" sz="1200" err="1"/>
                        <a:t>redirectUri</a:t>
                      </a:r>
                      <a:r>
                        <a:rPr lang="en-CA" sz="1200" b="0" i="0" kern="1200">
                          <a:solidFill>
                            <a:schemeClr val="dk1"/>
                          </a:solidFill>
                          <a:effectLst/>
                          <a:latin typeface="+mn-lt"/>
                          <a:ea typeface="+mn-ea"/>
                          <a:cs typeface="+mn-cs"/>
                        </a:rPr>
                        <a:t> is the same as the original request location, this flag should be set to false.</a:t>
                      </a:r>
                      <a:endParaRPr lang="en-US" sz="1200"/>
                    </a:p>
                  </a:txBody>
                  <a:tcPr/>
                </a:tc>
                <a:tc>
                  <a:txBody>
                    <a:bodyPr/>
                    <a:lstStyle/>
                    <a:p>
                      <a:r>
                        <a:rPr lang="en-CA" sz="1200" b="0" i="0" kern="1200" err="1">
                          <a:solidFill>
                            <a:schemeClr val="dk1"/>
                          </a:solidFill>
                          <a:effectLst/>
                          <a:latin typeface="+mn-lt"/>
                          <a:ea typeface="+mn-ea"/>
                          <a:cs typeface="+mn-cs"/>
                        </a:rPr>
                        <a:t>boolean</a:t>
                      </a:r>
                      <a:endParaRPr lang="en-US" sz="1200"/>
                    </a:p>
                  </a:txBody>
                  <a:tcPr/>
                </a:tc>
                <a:tc>
                  <a:txBody>
                    <a:bodyPr/>
                    <a:lstStyle/>
                    <a:p>
                      <a:r>
                        <a:rPr lang="en-US" sz="1200"/>
                        <a:t>true</a:t>
                      </a:r>
                    </a:p>
                  </a:txBody>
                  <a:tcPr/>
                </a:tc>
                <a:extLst>
                  <a:ext uri="{0D108BD9-81ED-4DB2-BD59-A6C34878D82A}">
                    <a16:rowId xmlns:a16="http://schemas.microsoft.com/office/drawing/2014/main" val="1101602312"/>
                  </a:ext>
                </a:extLst>
              </a:tr>
              <a:tr h="370840">
                <a:tc>
                  <a:txBody>
                    <a:bodyPr/>
                    <a:lstStyle/>
                    <a:p>
                      <a:r>
                        <a:rPr lang="en-CA" sz="1200" b="0" i="0" kern="1200" err="1">
                          <a:solidFill>
                            <a:schemeClr val="dk1"/>
                          </a:solidFill>
                          <a:effectLst/>
                          <a:latin typeface="+mn-lt"/>
                          <a:ea typeface="+mn-ea"/>
                          <a:cs typeface="+mn-cs"/>
                        </a:rPr>
                        <a:t>clientCapabilities</a:t>
                      </a:r>
                      <a:endParaRPr lang="en-US" sz="1200"/>
                    </a:p>
                  </a:txBody>
                  <a:tcPr/>
                </a:tc>
                <a:tc>
                  <a:txBody>
                    <a:bodyPr/>
                    <a:lstStyle/>
                    <a:p>
                      <a:r>
                        <a:rPr lang="en-CA" sz="1200" b="0" i="0" kern="1200">
                          <a:solidFill>
                            <a:schemeClr val="dk1"/>
                          </a:solidFill>
                          <a:effectLst/>
                          <a:latin typeface="+mn-lt"/>
                          <a:ea typeface="+mn-ea"/>
                          <a:cs typeface="+mn-cs"/>
                        </a:rPr>
                        <a:t>Array of capabilities to be added to all network requests as part of the </a:t>
                      </a:r>
                      <a:r>
                        <a:rPr lang="en-CA" sz="1200" err="1"/>
                        <a:t>xms_cc</a:t>
                      </a:r>
                      <a:r>
                        <a:rPr lang="en-CA" sz="1200" b="0" i="0" kern="1200">
                          <a:solidFill>
                            <a:schemeClr val="dk1"/>
                          </a:solidFill>
                          <a:effectLst/>
                          <a:latin typeface="+mn-lt"/>
                          <a:ea typeface="+mn-ea"/>
                          <a:cs typeface="+mn-cs"/>
                        </a:rPr>
                        <a:t> claims request</a:t>
                      </a:r>
                      <a:endParaRPr lang="en-US" sz="1200"/>
                    </a:p>
                  </a:txBody>
                  <a:tcPr/>
                </a:tc>
                <a:tc>
                  <a:txBody>
                    <a:bodyPr/>
                    <a:lstStyle/>
                    <a:p>
                      <a:r>
                        <a:rPr lang="en-CA" sz="1200" b="0" i="0" kern="1200">
                          <a:solidFill>
                            <a:schemeClr val="dk1"/>
                          </a:solidFill>
                          <a:effectLst/>
                          <a:latin typeface="+mn-lt"/>
                          <a:ea typeface="+mn-ea"/>
                          <a:cs typeface="+mn-cs"/>
                        </a:rPr>
                        <a:t>Array of strings</a:t>
                      </a:r>
                      <a:endParaRPr lang="en-US" sz="1200"/>
                    </a:p>
                  </a:txBody>
                  <a:tcPr/>
                </a:tc>
                <a:tc>
                  <a:txBody>
                    <a:bodyPr/>
                    <a:lstStyle/>
                    <a:p>
                      <a:r>
                        <a:rPr lang="en-CA" sz="1200" b="0" i="0" kern="1200">
                          <a:solidFill>
                            <a:schemeClr val="dk1"/>
                          </a:solidFill>
                          <a:effectLst/>
                          <a:latin typeface="+mn-lt"/>
                          <a:ea typeface="+mn-ea"/>
                          <a:cs typeface="+mn-cs"/>
                        </a:rPr>
                        <a:t>[]</a:t>
                      </a:r>
                      <a:endParaRPr lang="en-US" sz="1200"/>
                    </a:p>
                  </a:txBody>
                  <a:tcPr/>
                </a:tc>
                <a:extLst>
                  <a:ext uri="{0D108BD9-81ED-4DB2-BD59-A6C34878D82A}">
                    <a16:rowId xmlns:a16="http://schemas.microsoft.com/office/drawing/2014/main" val="2904903989"/>
                  </a:ext>
                </a:extLst>
              </a:tr>
            </a:tbl>
          </a:graphicData>
        </a:graphic>
      </p:graphicFrame>
    </p:spTree>
    <p:extLst>
      <p:ext uri="{BB962C8B-B14F-4D97-AF65-F5344CB8AC3E}">
        <p14:creationId xmlns:p14="http://schemas.microsoft.com/office/powerpoint/2010/main" val="378652291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274F377-C7A5-2B79-0F07-153A719253C0}"/>
              </a:ext>
            </a:extLst>
          </p:cNvPr>
          <p:cNvSpPr txBox="1">
            <a:spLocks/>
          </p:cNvSpPr>
          <p:nvPr/>
        </p:nvSpPr>
        <p:spPr>
          <a:xfrm>
            <a:off x="838200" y="365125"/>
            <a:ext cx="10515600" cy="102694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Caching</a:t>
            </a:r>
          </a:p>
        </p:txBody>
      </p:sp>
      <p:sp>
        <p:nvSpPr>
          <p:cNvPr id="5" name="Content Placeholder 2">
            <a:extLst>
              <a:ext uri="{FF2B5EF4-FFF2-40B4-BE49-F238E27FC236}">
                <a16:creationId xmlns:a16="http://schemas.microsoft.com/office/drawing/2014/main" id="{72038883-8B63-3904-CEA0-A0F309B8E152}"/>
              </a:ext>
            </a:extLst>
          </p:cNvPr>
          <p:cNvSpPr txBox="1">
            <a:spLocks/>
          </p:cNvSpPr>
          <p:nvPr/>
        </p:nvSpPr>
        <p:spPr>
          <a:xfrm>
            <a:off x="838200" y="1564104"/>
            <a:ext cx="10515600" cy="4824663"/>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MSAL Browser (and MSAL React) caches authentication artifacts in either: </a:t>
            </a:r>
          </a:p>
          <a:p>
            <a:pPr lvl="1"/>
            <a:r>
              <a:rPr lang="en-US"/>
              <a:t>Session storage (default)</a:t>
            </a:r>
          </a:p>
          <a:p>
            <a:pPr lvl="1"/>
            <a:r>
              <a:rPr lang="en-US"/>
              <a:t>Local storage</a:t>
            </a:r>
          </a:p>
          <a:p>
            <a:pPr lvl="1"/>
            <a:r>
              <a:rPr lang="en-US"/>
              <a:t>Memory storage</a:t>
            </a:r>
          </a:p>
          <a:p>
            <a:r>
              <a:rPr lang="en-US" b="1"/>
              <a:t>local storage </a:t>
            </a:r>
            <a:r>
              <a:rPr lang="en-US"/>
              <a:t>and </a:t>
            </a:r>
            <a:r>
              <a:rPr lang="en-US" b="1"/>
              <a:t>session storage </a:t>
            </a:r>
            <a:r>
              <a:rPr lang="en-US"/>
              <a:t>are considered secure if applications do not have XSS (or similar) vulnerabilities (</a:t>
            </a:r>
            <a:r>
              <a:rPr lang="en-US">
                <a:solidFill>
                  <a:srgbClr val="7030A0"/>
                </a:solidFill>
                <a:hlinkClick r:id="rId2">
                  <a:extLst>
                    <a:ext uri="{A12FA001-AC4F-418D-AE19-62706E023703}">
                      <ahyp:hlinkClr xmlns:ahyp="http://schemas.microsoft.com/office/drawing/2018/hyperlinkcolor" val="tx"/>
                    </a:ext>
                  </a:extLst>
                </a:hlinkClick>
              </a:rPr>
              <a:t>OWASP XSS Prevention Cheat Sheet</a:t>
            </a:r>
            <a:r>
              <a:rPr lang="en-US"/>
              <a:t>)</a:t>
            </a:r>
          </a:p>
          <a:p>
            <a:pPr lvl="1"/>
            <a:r>
              <a:rPr lang="en-US"/>
              <a:t>Furthermore:</a:t>
            </a:r>
          </a:p>
          <a:p>
            <a:pPr lvl="2"/>
            <a:r>
              <a:rPr lang="en-US"/>
              <a:t>Short-lived tokens (1 </a:t>
            </a:r>
            <a:r>
              <a:rPr lang="en-US" err="1"/>
              <a:t>hr</a:t>
            </a:r>
            <a:r>
              <a:rPr lang="en-US"/>
              <a:t> for access tokens, 24 </a:t>
            </a:r>
            <a:r>
              <a:rPr lang="en-US" err="1"/>
              <a:t>hr</a:t>
            </a:r>
            <a:r>
              <a:rPr lang="en-US"/>
              <a:t> for refresh and id tokens)</a:t>
            </a:r>
          </a:p>
          <a:p>
            <a:pPr lvl="2"/>
            <a:r>
              <a:rPr lang="en-US"/>
              <a:t>Proof of Possession (currently only for access tokens, work-in-progress for refresh tokens)</a:t>
            </a:r>
          </a:p>
          <a:p>
            <a:pPr lvl="2"/>
            <a:r>
              <a:rPr lang="en-US"/>
              <a:t>Continuous Access Evaluation (CAE) events</a:t>
            </a:r>
          </a:p>
          <a:p>
            <a:r>
              <a:rPr lang="en-US" b="1"/>
              <a:t>cookie storage </a:t>
            </a:r>
            <a:r>
              <a:rPr lang="en-US"/>
              <a:t>is also available to accommodate older browsers such as Internet Explorer</a:t>
            </a:r>
          </a:p>
          <a:p>
            <a:endParaRPr lang="en-US"/>
          </a:p>
        </p:txBody>
      </p:sp>
    </p:spTree>
    <p:extLst>
      <p:ext uri="{BB962C8B-B14F-4D97-AF65-F5344CB8AC3E}">
        <p14:creationId xmlns:p14="http://schemas.microsoft.com/office/powerpoint/2010/main" val="359114566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EDA846-4573-D6CD-3722-B12D423F3EC2}"/>
              </a:ext>
            </a:extLst>
          </p:cNvPr>
          <p:cNvSpPr txBox="1">
            <a:spLocks/>
          </p:cNvSpPr>
          <p:nvPr/>
        </p:nvSpPr>
        <p:spPr>
          <a:xfrm>
            <a:off x="838200" y="1319514"/>
            <a:ext cx="10515600" cy="517336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Arial" panose="020B0604020202020204" pitchFamily="34" charset="0"/>
              <a:buChar char="•"/>
            </a:pPr>
            <a:r>
              <a:rPr lang="tr-TR" b="0" i="0">
                <a:effectLst/>
                <a:latin typeface="-apple-system"/>
              </a:rPr>
              <a:t>To faciliate a authN and authZ while maintaining a good UX, MSAL caches various artifacts:</a:t>
            </a:r>
          </a:p>
          <a:p>
            <a:pPr lvl="1"/>
            <a:r>
              <a:rPr lang="en-CA" b="0" i="0">
                <a:effectLst/>
                <a:latin typeface="-apple-system"/>
              </a:rPr>
              <a:t>Persistent auth artifacts </a:t>
            </a:r>
            <a:endParaRPr lang="tr-TR" b="0" i="0">
              <a:effectLst/>
              <a:latin typeface="-apple-system"/>
            </a:endParaRPr>
          </a:p>
          <a:p>
            <a:pPr lvl="2"/>
            <a:r>
              <a:rPr lang="en-CA" b="0" i="0">
                <a:effectLst/>
                <a:latin typeface="-apple-system"/>
              </a:rPr>
              <a:t>access tokens</a:t>
            </a:r>
            <a:endParaRPr lang="tr-TR" b="0" i="0">
              <a:effectLst/>
              <a:latin typeface="-apple-system"/>
            </a:endParaRPr>
          </a:p>
          <a:p>
            <a:pPr lvl="2"/>
            <a:r>
              <a:rPr lang="en-CA" b="0" i="0">
                <a:effectLst/>
                <a:latin typeface="-apple-system"/>
              </a:rPr>
              <a:t>id tokens</a:t>
            </a:r>
            <a:endParaRPr lang="tr-TR" b="0" i="0">
              <a:effectLst/>
              <a:latin typeface="-apple-system"/>
            </a:endParaRPr>
          </a:p>
          <a:p>
            <a:pPr lvl="2"/>
            <a:r>
              <a:rPr lang="en-CA" b="0" i="0">
                <a:effectLst/>
                <a:latin typeface="-apple-system"/>
              </a:rPr>
              <a:t>refresh tokens</a:t>
            </a:r>
            <a:endParaRPr lang="tr-TR" b="0" i="0">
              <a:effectLst/>
              <a:latin typeface="-apple-system"/>
            </a:endParaRPr>
          </a:p>
          <a:p>
            <a:pPr lvl="2"/>
            <a:r>
              <a:rPr lang="en-CA" b="0" i="0">
                <a:effectLst/>
                <a:latin typeface="-apple-system"/>
              </a:rPr>
              <a:t>accounts</a:t>
            </a:r>
          </a:p>
          <a:p>
            <a:pPr lvl="1"/>
            <a:r>
              <a:rPr lang="en-CA" b="0" i="0">
                <a:effectLst/>
                <a:latin typeface="-apple-system"/>
              </a:rPr>
              <a:t>Temporary auth artifacts</a:t>
            </a:r>
            <a:endParaRPr lang="tr-TR" b="0" i="0">
              <a:effectLst/>
              <a:latin typeface="-apple-system"/>
            </a:endParaRPr>
          </a:p>
          <a:p>
            <a:pPr lvl="2"/>
            <a:r>
              <a:rPr lang="en-CA" b="0" i="0">
                <a:effectLst/>
                <a:latin typeface="-apple-system"/>
              </a:rPr>
              <a:t>request metadata</a:t>
            </a:r>
            <a:r>
              <a:rPr lang="tr-TR" b="0" i="0">
                <a:effectLst/>
                <a:latin typeface="-apple-system"/>
              </a:rPr>
              <a:t> </a:t>
            </a:r>
            <a:r>
              <a:rPr lang="en-CA" b="0" i="0">
                <a:effectLst/>
                <a:latin typeface="-apple-system"/>
              </a:rPr>
              <a:t>e.g. state, nonce, authority, </a:t>
            </a:r>
            <a:endParaRPr lang="tr-TR" b="0" i="0">
              <a:effectLst/>
              <a:latin typeface="-apple-system"/>
            </a:endParaRPr>
          </a:p>
          <a:p>
            <a:pPr lvl="2"/>
            <a:r>
              <a:rPr lang="en-CA" b="0" i="0">
                <a:effectLst/>
                <a:latin typeface="-apple-system"/>
              </a:rPr>
              <a:t>errors</a:t>
            </a:r>
            <a:endParaRPr lang="tr-TR" b="0" i="0">
              <a:effectLst/>
              <a:latin typeface="-apple-system"/>
            </a:endParaRPr>
          </a:p>
          <a:p>
            <a:pPr lvl="2"/>
            <a:r>
              <a:rPr lang="en-CA" b="0" i="0">
                <a:effectLst/>
                <a:latin typeface="-apple-system"/>
              </a:rPr>
              <a:t>interaction status</a:t>
            </a:r>
          </a:p>
          <a:p>
            <a:pPr lvl="1"/>
            <a:r>
              <a:rPr lang="en-CA" b="0" i="0">
                <a:effectLst/>
                <a:latin typeface="-apple-system"/>
              </a:rPr>
              <a:t>Telemetry</a:t>
            </a:r>
            <a:endParaRPr lang="tr-TR" b="0" i="0">
              <a:effectLst/>
              <a:latin typeface="-apple-system"/>
            </a:endParaRPr>
          </a:p>
          <a:p>
            <a:pPr lvl="2"/>
            <a:r>
              <a:rPr lang="en-CA" b="0" i="0">
                <a:effectLst/>
                <a:latin typeface="-apple-system"/>
              </a:rPr>
              <a:t>previous failed request </a:t>
            </a:r>
            <a:endParaRPr lang="tr-TR" b="0" i="0">
              <a:effectLst/>
              <a:latin typeface="-apple-system"/>
            </a:endParaRPr>
          </a:p>
          <a:p>
            <a:pPr lvl="2"/>
            <a:r>
              <a:rPr lang="en-CA" b="0" i="0">
                <a:effectLst/>
                <a:latin typeface="-apple-system"/>
              </a:rPr>
              <a:t>perf</a:t>
            </a:r>
            <a:r>
              <a:rPr lang="tr-TR" b="0" i="0">
                <a:effectLst/>
                <a:latin typeface="-apple-system"/>
              </a:rPr>
              <a:t>ormance</a:t>
            </a:r>
            <a:r>
              <a:rPr lang="en-CA" b="0" i="0">
                <a:effectLst/>
                <a:latin typeface="-apple-system"/>
              </a:rPr>
              <a:t> data</a:t>
            </a:r>
          </a:p>
          <a:p>
            <a:endParaRPr lang="tr-TR"/>
          </a:p>
        </p:txBody>
      </p:sp>
      <p:sp>
        <p:nvSpPr>
          <p:cNvPr id="4" name="Title 1">
            <a:extLst>
              <a:ext uri="{FF2B5EF4-FFF2-40B4-BE49-F238E27FC236}">
                <a16:creationId xmlns:a16="http://schemas.microsoft.com/office/drawing/2014/main" id="{1274F377-C7A5-2B79-0F07-153A719253C0}"/>
              </a:ext>
            </a:extLst>
          </p:cNvPr>
          <p:cNvSpPr txBox="1">
            <a:spLocks/>
          </p:cNvSpPr>
          <p:nvPr/>
        </p:nvSpPr>
        <p:spPr>
          <a:xfrm>
            <a:off x="838200" y="365126"/>
            <a:ext cx="10515600" cy="82223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a:t>A</a:t>
            </a:r>
            <a:r>
              <a:rPr lang="tr-TR" sz="3600"/>
              <a:t>uthentication artifacts MSAL </a:t>
            </a:r>
            <a:r>
              <a:rPr lang="en-US" sz="3600"/>
              <a:t>obtains from AAD</a:t>
            </a:r>
          </a:p>
        </p:txBody>
      </p:sp>
    </p:spTree>
    <p:extLst>
      <p:ext uri="{BB962C8B-B14F-4D97-AF65-F5344CB8AC3E}">
        <p14:creationId xmlns:p14="http://schemas.microsoft.com/office/powerpoint/2010/main" val="370474235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2C36AB1-0707-4C85-8CA7-81B4FA0A067D}"/>
              </a:ext>
            </a:extLst>
          </p:cNvPr>
          <p:cNvGrpSpPr/>
          <p:nvPr/>
        </p:nvGrpSpPr>
        <p:grpSpPr>
          <a:xfrm>
            <a:off x="0" y="-61077"/>
            <a:ext cx="12192000" cy="6919077"/>
            <a:chOff x="0" y="-61077"/>
            <a:chExt cx="12192000" cy="6919077"/>
          </a:xfrm>
        </p:grpSpPr>
        <p:pic>
          <p:nvPicPr>
            <p:cNvPr id="5" name="Picture 4" descr="A group of people sitting at a desk&#10;&#10;Description generated with very high confidence">
              <a:extLst>
                <a:ext uri="{FF2B5EF4-FFF2-40B4-BE49-F238E27FC236}">
                  <a16:creationId xmlns:a16="http://schemas.microsoft.com/office/drawing/2014/main" id="{5A7567D7-05CC-4602-A7C9-BB2C0F86695C}"/>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9C8573DA-156E-4FBD-B11B-B5A4AE06054C}"/>
                </a:ext>
              </a:extLst>
            </p:cNvPr>
            <p:cNvSpPr/>
            <p:nvPr/>
          </p:nvSpPr>
          <p:spPr>
            <a:xfrm>
              <a:off x="1" y="0"/>
              <a:ext cx="12191999" cy="6858000"/>
            </a:xfrm>
            <a:prstGeom prst="rect">
              <a:avLst/>
            </a:prstGeom>
            <a:gradFill flip="none" rotWithShape="1">
              <a:gsLst>
                <a:gs pos="4000">
                  <a:srgbClr val="E6E6E6">
                    <a:alpha val="31000"/>
                  </a:srgbClr>
                </a:gs>
                <a:gs pos="43000">
                  <a:srgbClr val="00BCF2"/>
                </a:gs>
                <a:gs pos="83000">
                  <a:srgbClr val="00BCF2"/>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Semilight"/>
                <a:ea typeface="+mn-ea"/>
                <a:cs typeface="+mn-cs"/>
              </a:endParaRPr>
            </a:p>
          </p:txBody>
        </p:sp>
        <p:pic>
          <p:nvPicPr>
            <p:cNvPr id="7" name="Picture 6">
              <a:extLst>
                <a:ext uri="{FF2B5EF4-FFF2-40B4-BE49-F238E27FC236}">
                  <a16:creationId xmlns:a16="http://schemas.microsoft.com/office/drawing/2014/main" id="{F9DBDEC2-C9E9-470F-B625-654A03B08FA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17326" y="-61077"/>
              <a:ext cx="1541592" cy="690952"/>
            </a:xfrm>
            <a:prstGeom prst="rect">
              <a:avLst/>
            </a:prstGeom>
          </p:spPr>
        </p:pic>
      </p:grpSp>
      <p:sp>
        <p:nvSpPr>
          <p:cNvPr id="2" name="Title 1">
            <a:extLst>
              <a:ext uri="{FF2B5EF4-FFF2-40B4-BE49-F238E27FC236}">
                <a16:creationId xmlns:a16="http://schemas.microsoft.com/office/drawing/2014/main" id="{0EEB93E4-BF12-4167-8E2D-8F4D65B56303}"/>
              </a:ext>
            </a:extLst>
          </p:cNvPr>
          <p:cNvSpPr>
            <a:spLocks noGrp="1"/>
          </p:cNvSpPr>
          <p:nvPr>
            <p:ph type="title"/>
          </p:nvPr>
        </p:nvSpPr>
        <p:spPr>
          <a:xfrm>
            <a:off x="210047" y="78878"/>
            <a:ext cx="10515600" cy="1325563"/>
          </a:xfrm>
        </p:spPr>
        <p:txBody>
          <a:bodyPr/>
          <a:lstStyle/>
          <a:p>
            <a:r>
              <a:rPr lang="en-US"/>
              <a:t>Introduction</a:t>
            </a:r>
          </a:p>
        </p:txBody>
      </p:sp>
      <p:sp>
        <p:nvSpPr>
          <p:cNvPr id="3" name="Content Placeholder 2">
            <a:extLst>
              <a:ext uri="{FF2B5EF4-FFF2-40B4-BE49-F238E27FC236}">
                <a16:creationId xmlns:a16="http://schemas.microsoft.com/office/drawing/2014/main" id="{4A162F24-CAC9-4619-8D2A-6F016A8DAED8}"/>
              </a:ext>
            </a:extLst>
          </p:cNvPr>
          <p:cNvSpPr>
            <a:spLocks noGrp="1"/>
          </p:cNvSpPr>
          <p:nvPr>
            <p:ph idx="1"/>
          </p:nvPr>
        </p:nvSpPr>
        <p:spPr>
          <a:xfrm>
            <a:off x="420093" y="1149893"/>
            <a:ext cx="10515600" cy="5188088"/>
          </a:xfrm>
        </p:spPr>
        <p:txBody>
          <a:bodyPr vert="horz" lIns="91440" tIns="45720" rIns="91440" bIns="45720" rtlCol="0" anchor="t">
            <a:normAutofit/>
          </a:bodyPr>
          <a:lstStyle/>
          <a:p>
            <a:r>
              <a:rPr lang="en-US" sz="2400"/>
              <a:t>First things first</a:t>
            </a:r>
          </a:p>
          <a:p>
            <a:pPr lvl="1"/>
            <a:r>
              <a:rPr lang="en-US" sz="1800"/>
              <a:t>Please note: </a:t>
            </a:r>
            <a:r>
              <a:rPr lang="en-US" sz="1800" b="1"/>
              <a:t>We are recording this call </a:t>
            </a:r>
            <a:r>
              <a:rPr lang="en-US" sz="1800"/>
              <a:t>so those unable to attend can benefit from the recording.</a:t>
            </a:r>
            <a:endParaRPr lang="en-US" sz="1800">
              <a:cs typeface="Calibri"/>
            </a:endParaRPr>
          </a:p>
          <a:p>
            <a:pPr lvl="1"/>
            <a:r>
              <a:rPr lang="en-US" sz="1800"/>
              <a:t>This call is designed for developers who implement or are interested in implementing Microsoft identity platform solutions.</a:t>
            </a:r>
            <a:endParaRPr lang="en-US" sz="1800">
              <a:cs typeface="Calibri"/>
            </a:endParaRPr>
          </a:p>
          <a:p>
            <a:r>
              <a:rPr lang="en-US" sz="2400"/>
              <a:t>What kind of topics will we discuss?</a:t>
            </a:r>
            <a:endParaRPr lang="en-US" sz="2400">
              <a:cs typeface="Calibri"/>
            </a:endParaRPr>
          </a:p>
          <a:p>
            <a:pPr lvl="1"/>
            <a:r>
              <a:rPr lang="en-US" sz="1800"/>
              <a:t>We will address development related topics submitted to us by the community for discussion. </a:t>
            </a:r>
            <a:endParaRPr lang="en-US" sz="1800">
              <a:cs typeface="Calibri"/>
            </a:endParaRPr>
          </a:p>
          <a:p>
            <a:pPr lvl="1"/>
            <a:r>
              <a:rPr lang="en-US" sz="1800"/>
              <a:t>We build a pipeline of topics for the next few weeks, please submit your feedback and topic suggestions - </a:t>
            </a:r>
            <a:r>
              <a:rPr lang="en-US" sz="2000" b="1">
                <a:effectLst/>
                <a:latin typeface="Calibri"/>
                <a:cs typeface="Calibri"/>
                <a:hlinkClick r:id="rId6"/>
              </a:rPr>
              <a:t>https://aka.ms/IDDevCommunityCallSurvey</a:t>
            </a:r>
            <a:endParaRPr lang="en-US" sz="2000" b="1">
              <a:effectLst/>
              <a:latin typeface="Calibri"/>
              <a:cs typeface="Calibri"/>
            </a:endParaRPr>
          </a:p>
          <a:p>
            <a:pPr lvl="1"/>
            <a:r>
              <a:rPr lang="en-US" sz="1800"/>
              <a:t>View recordings on the Microsoft 365 Developer YouTube channel - </a:t>
            </a:r>
            <a:r>
              <a:rPr lang="en-US" sz="2000" b="1">
                <a:latin typeface="Calibri"/>
                <a:cs typeface="Calibri"/>
              </a:rPr>
              <a:t>https://aka.ms/M365PnP/videos</a:t>
            </a:r>
          </a:p>
          <a:p>
            <a:pPr lvl="1"/>
            <a:r>
              <a:rPr lang="en-US" sz="2000" b="1">
                <a:latin typeface="Calibri"/>
                <a:cs typeface="Calibri"/>
              </a:rPr>
              <a:t> </a:t>
            </a:r>
            <a:r>
              <a:rPr lang="en-US" sz="2000"/>
              <a:t>Follow us on Twitter </a:t>
            </a:r>
            <a:r>
              <a:rPr lang="en-US" sz="2000" b="1">
                <a:latin typeface="Calibri"/>
                <a:cs typeface="Calibri"/>
              </a:rPr>
              <a:t>@Microsoft365Dev </a:t>
            </a:r>
            <a:r>
              <a:rPr lang="en-US" sz="1600" b="0" i="0">
                <a:effectLst/>
                <a:latin typeface="Segoe UI"/>
                <a:cs typeface="Segoe UI"/>
              </a:rPr>
              <a:t>and </a:t>
            </a:r>
            <a:r>
              <a:rPr lang="en-US" sz="2000" b="1">
                <a:latin typeface="Calibri"/>
                <a:cs typeface="Calibri"/>
              </a:rPr>
              <a:t>@azuread</a:t>
            </a:r>
          </a:p>
          <a:p>
            <a:pPr lvl="1"/>
            <a:r>
              <a:rPr lang="en-US" sz="1800"/>
              <a:t>This is NOT a support channel. Please use Stack Overflow to ask your immediate support related questions.</a:t>
            </a:r>
            <a:endParaRPr lang="en-US" sz="1800">
              <a:cs typeface="Calibri"/>
            </a:endParaRPr>
          </a:p>
          <a:p>
            <a:r>
              <a:rPr lang="en-US" sz="2400"/>
              <a:t>When is the next session?</a:t>
            </a:r>
            <a:endParaRPr lang="en-US" sz="2400">
              <a:cs typeface="Calibri"/>
            </a:endParaRPr>
          </a:p>
          <a:p>
            <a:pPr lvl="1"/>
            <a:r>
              <a:rPr lang="en-US" sz="1800"/>
              <a:t>Community Calls: Monthly – 3</a:t>
            </a:r>
            <a:r>
              <a:rPr lang="en-US" sz="1800" baseline="30000"/>
              <a:t>rd</a:t>
            </a:r>
            <a:r>
              <a:rPr lang="en-US" sz="1800"/>
              <a:t> Thursday of every month</a:t>
            </a:r>
            <a:endParaRPr lang="en-US" sz="1800">
              <a:cs typeface="Calibri"/>
            </a:endParaRPr>
          </a:p>
        </p:txBody>
      </p:sp>
    </p:spTree>
    <p:extLst>
      <p:ext uri="{BB962C8B-B14F-4D97-AF65-F5344CB8AC3E}">
        <p14:creationId xmlns:p14="http://schemas.microsoft.com/office/powerpoint/2010/main" val="8969037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274F377-C7A5-2B79-0F07-153A719253C0}"/>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Logging</a:t>
            </a:r>
          </a:p>
        </p:txBody>
      </p:sp>
      <p:sp>
        <p:nvSpPr>
          <p:cNvPr id="6" name="Content Placeholder 2">
            <a:extLst>
              <a:ext uri="{FF2B5EF4-FFF2-40B4-BE49-F238E27FC236}">
                <a16:creationId xmlns:a16="http://schemas.microsoft.com/office/drawing/2014/main" id="{4BC4B8F2-AFDB-CD65-E6B9-C6E3DE01B457}"/>
              </a:ext>
            </a:extLst>
          </p:cNvPr>
          <p:cNvSpPr txBox="1">
            <a:spLocks/>
          </p:cNvSpPr>
          <p:nvPr/>
        </p:nvSpPr>
        <p:spPr>
          <a:xfrm>
            <a:off x="838200" y="1564105"/>
            <a:ext cx="10515600" cy="461285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MSAL provides the ability to log </a:t>
            </a:r>
            <a:r>
              <a:rPr lang="en-US" err="1"/>
              <a:t>authN</a:t>
            </a:r>
            <a:r>
              <a:rPr lang="en-US"/>
              <a:t>/</a:t>
            </a:r>
            <a:r>
              <a:rPr lang="en-US" err="1"/>
              <a:t>authZ</a:t>
            </a:r>
            <a:r>
              <a:rPr lang="en-US"/>
              <a:t> activity at various levels of detail</a:t>
            </a:r>
          </a:p>
          <a:p>
            <a:pPr lvl="1"/>
            <a:r>
              <a:rPr lang="en-US" b="1"/>
              <a:t>Error</a:t>
            </a:r>
          </a:p>
          <a:p>
            <a:pPr lvl="1"/>
            <a:r>
              <a:rPr lang="en-US" b="1"/>
              <a:t>Warning</a:t>
            </a:r>
          </a:p>
          <a:p>
            <a:pPr lvl="1"/>
            <a:r>
              <a:rPr lang="en-US" b="1"/>
              <a:t>Info</a:t>
            </a:r>
          </a:p>
          <a:p>
            <a:pPr lvl="1"/>
            <a:r>
              <a:rPr lang="en-US" b="1"/>
              <a:t>Verbose</a:t>
            </a:r>
          </a:p>
          <a:p>
            <a:pPr lvl="1"/>
            <a:r>
              <a:rPr lang="en-US" b="1"/>
              <a:t>Trace</a:t>
            </a:r>
            <a:r>
              <a:rPr lang="en-US"/>
              <a:t> </a:t>
            </a:r>
          </a:p>
          <a:p>
            <a:r>
              <a:rPr lang="en-US"/>
              <a:t>You can choose to log </a:t>
            </a:r>
            <a:r>
              <a:rPr lang="en-US" b="1"/>
              <a:t>Personally Identifiable Information </a:t>
            </a:r>
            <a:r>
              <a:rPr lang="en-US"/>
              <a:t>(PII) or not</a:t>
            </a:r>
          </a:p>
          <a:p>
            <a:r>
              <a:rPr lang="en-US"/>
              <a:t>MSAL also provides the ability to collect telemetry for your application</a:t>
            </a:r>
          </a:p>
        </p:txBody>
      </p:sp>
    </p:spTree>
    <p:extLst>
      <p:ext uri="{BB962C8B-B14F-4D97-AF65-F5344CB8AC3E}">
        <p14:creationId xmlns:p14="http://schemas.microsoft.com/office/powerpoint/2010/main" val="284242429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274F377-C7A5-2B79-0F07-153A719253C0}"/>
              </a:ext>
            </a:extLst>
          </p:cNvPr>
          <p:cNvSpPr txBox="1">
            <a:spLocks/>
          </p:cNvSpPr>
          <p:nvPr/>
        </p:nvSpPr>
        <p:spPr>
          <a:xfrm>
            <a:off x="838200" y="365126"/>
            <a:ext cx="10515600" cy="82905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MSAL Events</a:t>
            </a:r>
          </a:p>
        </p:txBody>
      </p:sp>
      <p:graphicFrame>
        <p:nvGraphicFramePr>
          <p:cNvPr id="6" name="Table 6">
            <a:extLst>
              <a:ext uri="{FF2B5EF4-FFF2-40B4-BE49-F238E27FC236}">
                <a16:creationId xmlns:a16="http://schemas.microsoft.com/office/drawing/2014/main" id="{D145FA9B-A63D-5A75-A3B2-C4BF3D40BECC}"/>
              </a:ext>
            </a:extLst>
          </p:cNvPr>
          <p:cNvGraphicFramePr>
            <a:graphicFrameLocks/>
          </p:cNvGraphicFramePr>
          <p:nvPr>
            <p:extLst>
              <p:ext uri="{D42A27DB-BD31-4B8C-83A1-F6EECF244321}">
                <p14:modId xmlns:p14="http://schemas.microsoft.com/office/powerpoint/2010/main" val="1525881029"/>
              </p:ext>
            </p:extLst>
          </p:nvPr>
        </p:nvGraphicFramePr>
        <p:xfrm>
          <a:off x="539088" y="1335506"/>
          <a:ext cx="11348111" cy="4836698"/>
        </p:xfrm>
        <a:graphic>
          <a:graphicData uri="http://schemas.openxmlformats.org/drawingml/2006/table">
            <a:tbl>
              <a:tblPr firstRow="1" bandRow="1">
                <a:tableStyleId>{5C22544A-7EE6-4342-B048-85BDC9FD1C3A}</a:tableStyleId>
              </a:tblPr>
              <a:tblGrid>
                <a:gridCol w="2618009">
                  <a:extLst>
                    <a:ext uri="{9D8B030D-6E8A-4147-A177-3AD203B41FA5}">
                      <a16:colId xmlns:a16="http://schemas.microsoft.com/office/drawing/2014/main" val="2738998807"/>
                    </a:ext>
                  </a:extLst>
                </a:gridCol>
                <a:gridCol w="2216408">
                  <a:extLst>
                    <a:ext uri="{9D8B030D-6E8A-4147-A177-3AD203B41FA5}">
                      <a16:colId xmlns:a16="http://schemas.microsoft.com/office/drawing/2014/main" val="2366440679"/>
                    </a:ext>
                  </a:extLst>
                </a:gridCol>
                <a:gridCol w="2157881">
                  <a:extLst>
                    <a:ext uri="{9D8B030D-6E8A-4147-A177-3AD203B41FA5}">
                      <a16:colId xmlns:a16="http://schemas.microsoft.com/office/drawing/2014/main" val="2419340696"/>
                    </a:ext>
                  </a:extLst>
                </a:gridCol>
                <a:gridCol w="2386556">
                  <a:extLst>
                    <a:ext uri="{9D8B030D-6E8A-4147-A177-3AD203B41FA5}">
                      <a16:colId xmlns:a16="http://schemas.microsoft.com/office/drawing/2014/main" val="3876160649"/>
                    </a:ext>
                  </a:extLst>
                </a:gridCol>
                <a:gridCol w="1969257">
                  <a:extLst>
                    <a:ext uri="{9D8B030D-6E8A-4147-A177-3AD203B41FA5}">
                      <a16:colId xmlns:a16="http://schemas.microsoft.com/office/drawing/2014/main" val="2865446039"/>
                    </a:ext>
                  </a:extLst>
                </a:gridCol>
              </a:tblGrid>
              <a:tr h="387999">
                <a:tc>
                  <a:txBody>
                    <a:bodyPr/>
                    <a:lstStyle/>
                    <a:p>
                      <a:r>
                        <a:rPr lang="en-CA" sz="1600" b="1" i="0" kern="1200">
                          <a:solidFill>
                            <a:schemeClr val="lt1"/>
                          </a:solidFill>
                          <a:effectLst/>
                          <a:latin typeface="+mn-lt"/>
                          <a:ea typeface="+mn-ea"/>
                          <a:cs typeface="+mn-cs"/>
                        </a:rPr>
                        <a:t>Event Type</a:t>
                      </a:r>
                      <a:endParaRPr lang="en-US" sz="1600"/>
                    </a:p>
                  </a:txBody>
                  <a:tcPr/>
                </a:tc>
                <a:tc>
                  <a:txBody>
                    <a:bodyPr/>
                    <a:lstStyle/>
                    <a:p>
                      <a:r>
                        <a:rPr lang="en-US" sz="1600"/>
                        <a:t>Description</a:t>
                      </a:r>
                    </a:p>
                  </a:txBody>
                  <a:tcPr/>
                </a:tc>
                <a:tc>
                  <a:txBody>
                    <a:bodyPr/>
                    <a:lstStyle/>
                    <a:p>
                      <a:r>
                        <a:rPr lang="en-US" sz="1600"/>
                        <a:t>Interaction Type</a:t>
                      </a:r>
                    </a:p>
                  </a:txBody>
                  <a:tcPr/>
                </a:tc>
                <a:tc>
                  <a:txBody>
                    <a:bodyPr/>
                    <a:lstStyle/>
                    <a:p>
                      <a:r>
                        <a:rPr lang="en-CA" sz="1600" b="1" i="0" kern="1200">
                          <a:solidFill>
                            <a:schemeClr val="lt1"/>
                          </a:solidFill>
                          <a:effectLst/>
                          <a:latin typeface="+mn-lt"/>
                          <a:ea typeface="+mn-ea"/>
                          <a:cs typeface="+mn-cs"/>
                        </a:rPr>
                        <a:t>Payload</a:t>
                      </a:r>
                      <a:endParaRPr lang="en-US" sz="1600"/>
                    </a:p>
                  </a:txBody>
                  <a:tcPr/>
                </a:tc>
                <a:tc>
                  <a:txBody>
                    <a:bodyPr/>
                    <a:lstStyle/>
                    <a:p>
                      <a:r>
                        <a:rPr lang="en-US" sz="1600"/>
                        <a:t>Error</a:t>
                      </a:r>
                    </a:p>
                  </a:txBody>
                  <a:tcPr/>
                </a:tc>
                <a:extLst>
                  <a:ext uri="{0D108BD9-81ED-4DB2-BD59-A6C34878D82A}">
                    <a16:rowId xmlns:a16="http://schemas.microsoft.com/office/drawing/2014/main" val="1117591900"/>
                  </a:ext>
                </a:extLst>
              </a:tr>
              <a:tr h="387999">
                <a:tc>
                  <a:txBody>
                    <a:bodyPr/>
                    <a:lstStyle/>
                    <a:p>
                      <a:r>
                        <a:rPr lang="en-CA" sz="1600" b="1" i="0" kern="1200">
                          <a:solidFill>
                            <a:schemeClr val="dk1"/>
                          </a:solidFill>
                          <a:effectLst/>
                          <a:latin typeface="+mn-lt"/>
                          <a:ea typeface="+mn-ea"/>
                          <a:cs typeface="+mn-cs"/>
                        </a:rPr>
                        <a:t>LOGIN_SUCCESS</a:t>
                      </a:r>
                      <a:endParaRPr lang="en-US" sz="1600" b="1"/>
                    </a:p>
                  </a:txBody>
                  <a:tcPr/>
                </a:tc>
                <a:tc>
                  <a:txBody>
                    <a:bodyPr/>
                    <a:lstStyle/>
                    <a:p>
                      <a:r>
                        <a:rPr lang="en-CA" sz="1600" b="0" i="0" kern="1200">
                          <a:solidFill>
                            <a:schemeClr val="dk1"/>
                          </a:solidFill>
                          <a:effectLst/>
                          <a:latin typeface="+mn-lt"/>
                          <a:ea typeface="+mn-ea"/>
                          <a:cs typeface="+mn-cs"/>
                        </a:rPr>
                        <a:t>Successfully logged in</a:t>
                      </a:r>
                      <a:endParaRPr lang="en-US" sz="1600"/>
                    </a:p>
                  </a:txBody>
                  <a:tcPr/>
                </a:tc>
                <a:tc>
                  <a:txBody>
                    <a:bodyPr/>
                    <a:lstStyle/>
                    <a:p>
                      <a:r>
                        <a:rPr lang="en-CA" sz="1600"/>
                        <a:t>Popup</a:t>
                      </a:r>
                      <a:r>
                        <a:rPr lang="en-CA" sz="1600" b="0" i="0" kern="1200">
                          <a:solidFill>
                            <a:schemeClr val="dk1"/>
                          </a:solidFill>
                          <a:effectLst/>
                          <a:latin typeface="+mn-lt"/>
                          <a:ea typeface="+mn-ea"/>
                          <a:cs typeface="+mn-cs"/>
                        </a:rPr>
                        <a:t> or </a:t>
                      </a:r>
                      <a:r>
                        <a:rPr lang="en-CA" sz="1600"/>
                        <a:t>Redirect</a:t>
                      </a:r>
                      <a:endParaRPr lang="en-US" sz="1600"/>
                    </a:p>
                  </a:txBody>
                  <a:tcPr/>
                </a:tc>
                <a:tc>
                  <a:txBody>
                    <a:bodyPr/>
                    <a:lstStyle/>
                    <a:p>
                      <a:r>
                        <a:rPr lang="en-US" sz="1600" err="1"/>
                        <a:t>AuthenticationResult</a:t>
                      </a:r>
                      <a:endParaRPr lang="en-US" sz="1600"/>
                    </a:p>
                  </a:txBody>
                  <a:tcPr/>
                </a:tc>
                <a:tc>
                  <a:txBody>
                    <a:bodyPr/>
                    <a:lstStyle/>
                    <a:p>
                      <a:endParaRPr lang="en-US" sz="1600"/>
                    </a:p>
                  </a:txBody>
                  <a:tcPr/>
                </a:tc>
                <a:extLst>
                  <a:ext uri="{0D108BD9-81ED-4DB2-BD59-A6C34878D82A}">
                    <a16:rowId xmlns:a16="http://schemas.microsoft.com/office/drawing/2014/main" val="1276864835"/>
                  </a:ext>
                </a:extLst>
              </a:tr>
              <a:tr h="387999">
                <a:tc>
                  <a:txBody>
                    <a:bodyPr/>
                    <a:lstStyle/>
                    <a:p>
                      <a:r>
                        <a:rPr lang="en-CA" sz="1600" b="1" i="0" kern="1200">
                          <a:solidFill>
                            <a:schemeClr val="dk1"/>
                          </a:solidFill>
                          <a:effectLst/>
                          <a:latin typeface="+mn-lt"/>
                          <a:ea typeface="+mn-ea"/>
                          <a:cs typeface="+mn-cs"/>
                        </a:rPr>
                        <a:t>LOGIN_FAILURE</a:t>
                      </a:r>
                      <a:endParaRPr lang="en-US" sz="1600" b="1"/>
                    </a:p>
                  </a:txBody>
                  <a:tcPr/>
                </a:tc>
                <a:tc>
                  <a:txBody>
                    <a:bodyPr/>
                    <a:lstStyle/>
                    <a:p>
                      <a:r>
                        <a:rPr lang="en-CA" sz="1600" b="0" i="0" kern="1200">
                          <a:solidFill>
                            <a:schemeClr val="dk1"/>
                          </a:solidFill>
                          <a:effectLst/>
                          <a:latin typeface="+mn-lt"/>
                          <a:ea typeface="+mn-ea"/>
                          <a:cs typeface="+mn-cs"/>
                        </a:rPr>
                        <a:t>Error when logging in</a:t>
                      </a:r>
                      <a:endParaRPr lang="en-US" sz="1600"/>
                    </a:p>
                  </a:txBody>
                  <a:tcPr/>
                </a:tc>
                <a:tc>
                  <a:txBody>
                    <a:bodyPr/>
                    <a:lstStyle/>
                    <a:p>
                      <a:r>
                        <a:rPr lang="en-CA" sz="1600"/>
                        <a:t>Popup</a:t>
                      </a:r>
                      <a:r>
                        <a:rPr lang="en-CA" sz="1600" b="0" i="0" kern="1200">
                          <a:solidFill>
                            <a:schemeClr val="dk1"/>
                          </a:solidFill>
                          <a:effectLst/>
                          <a:latin typeface="+mn-lt"/>
                          <a:ea typeface="+mn-ea"/>
                          <a:cs typeface="+mn-cs"/>
                        </a:rPr>
                        <a:t> or </a:t>
                      </a:r>
                      <a:r>
                        <a:rPr lang="en-CA" sz="1600"/>
                        <a:t>Redirect</a:t>
                      </a:r>
                      <a:endParaRPr lang="en-US" sz="1600"/>
                    </a:p>
                  </a:txBody>
                  <a:tcPr/>
                </a:tc>
                <a:tc>
                  <a:txBody>
                    <a:bodyPr/>
                    <a:lstStyle/>
                    <a:p>
                      <a:endParaRPr lang="en-US" sz="1600"/>
                    </a:p>
                  </a:txBody>
                  <a:tcPr/>
                </a:tc>
                <a:tc>
                  <a:txBody>
                    <a:bodyPr/>
                    <a:lstStyle/>
                    <a:p>
                      <a:r>
                        <a:rPr lang="en-US" sz="1600" err="1"/>
                        <a:t>AuthError</a:t>
                      </a:r>
                      <a:r>
                        <a:rPr lang="en-US" sz="1600"/>
                        <a:t> or Error</a:t>
                      </a:r>
                    </a:p>
                  </a:txBody>
                  <a:tcPr/>
                </a:tc>
                <a:extLst>
                  <a:ext uri="{0D108BD9-81ED-4DB2-BD59-A6C34878D82A}">
                    <a16:rowId xmlns:a16="http://schemas.microsoft.com/office/drawing/2014/main" val="2812310106"/>
                  </a:ext>
                </a:extLst>
              </a:tr>
              <a:tr h="861038">
                <a:tc>
                  <a:txBody>
                    <a:bodyPr/>
                    <a:lstStyle/>
                    <a:p>
                      <a:r>
                        <a:rPr lang="en-CA" sz="1600" b="1" i="0" kern="1200">
                          <a:solidFill>
                            <a:schemeClr val="dk1"/>
                          </a:solidFill>
                          <a:effectLst/>
                          <a:latin typeface="+mn-lt"/>
                          <a:ea typeface="+mn-ea"/>
                          <a:cs typeface="+mn-cs"/>
                        </a:rPr>
                        <a:t>ACQUIRE_TOKEN_SUCCESS</a:t>
                      </a:r>
                      <a:endParaRPr lang="en-US" sz="1600" b="1"/>
                    </a:p>
                  </a:txBody>
                  <a:tcPr/>
                </a:tc>
                <a:tc>
                  <a:txBody>
                    <a:bodyPr/>
                    <a:lstStyle/>
                    <a:p>
                      <a:r>
                        <a:rPr lang="en-CA" sz="1600" b="0" i="0" kern="1200">
                          <a:solidFill>
                            <a:schemeClr val="dk1"/>
                          </a:solidFill>
                          <a:effectLst/>
                          <a:latin typeface="+mn-lt"/>
                          <a:ea typeface="+mn-ea"/>
                          <a:cs typeface="+mn-cs"/>
                        </a:rPr>
                        <a:t>Successfully acquired token from cache or network</a:t>
                      </a:r>
                      <a:endParaRPr lang="en-US" sz="1600"/>
                    </a:p>
                  </a:txBody>
                  <a:tcPr/>
                </a:tc>
                <a:tc>
                  <a:txBody>
                    <a:bodyPr/>
                    <a:lstStyle/>
                    <a:p>
                      <a:r>
                        <a:rPr lang="en-CA" sz="1600"/>
                        <a:t>Popup</a:t>
                      </a:r>
                      <a:r>
                        <a:rPr lang="en-CA" sz="1600" b="0" i="0" kern="1200">
                          <a:solidFill>
                            <a:schemeClr val="dk1"/>
                          </a:solidFill>
                          <a:effectLst/>
                          <a:latin typeface="+mn-lt"/>
                          <a:ea typeface="+mn-ea"/>
                          <a:cs typeface="+mn-cs"/>
                        </a:rPr>
                        <a:t> or </a:t>
                      </a:r>
                      <a:r>
                        <a:rPr lang="en-CA" sz="1600"/>
                        <a:t>Redirect</a:t>
                      </a:r>
                      <a:r>
                        <a:rPr lang="en-CA" sz="1600" b="0" i="0" kern="1200">
                          <a:solidFill>
                            <a:schemeClr val="dk1"/>
                          </a:solidFill>
                          <a:effectLst/>
                          <a:latin typeface="+mn-lt"/>
                          <a:ea typeface="+mn-ea"/>
                          <a:cs typeface="+mn-cs"/>
                        </a:rPr>
                        <a:t> or </a:t>
                      </a:r>
                      <a:r>
                        <a:rPr lang="en-CA" sz="1600"/>
                        <a:t>Silent</a:t>
                      </a:r>
                      <a:endParaRPr lang="en-US" sz="1600"/>
                    </a:p>
                  </a:txBody>
                  <a:tcPr/>
                </a:tc>
                <a:tc>
                  <a:txBody>
                    <a:bodyPr/>
                    <a:lstStyle/>
                    <a:p>
                      <a:r>
                        <a:rPr lang="en-US" sz="1600" err="1"/>
                        <a:t>AuthenticationResult</a:t>
                      </a:r>
                      <a:endParaRPr lang="en-US" sz="1600"/>
                    </a:p>
                  </a:txBody>
                  <a:tcPr/>
                </a:tc>
                <a:tc>
                  <a:txBody>
                    <a:bodyPr/>
                    <a:lstStyle/>
                    <a:p>
                      <a:endParaRPr lang="en-US" sz="1600"/>
                    </a:p>
                  </a:txBody>
                  <a:tcPr/>
                </a:tc>
                <a:extLst>
                  <a:ext uri="{0D108BD9-81ED-4DB2-BD59-A6C34878D82A}">
                    <a16:rowId xmlns:a16="http://schemas.microsoft.com/office/drawing/2014/main" val="3072024901"/>
                  </a:ext>
                </a:extLst>
              </a:tr>
              <a:tr h="605916">
                <a:tc>
                  <a:txBody>
                    <a:bodyPr/>
                    <a:lstStyle/>
                    <a:p>
                      <a:r>
                        <a:rPr lang="en-CA" sz="1600" b="1" i="0" kern="1200">
                          <a:solidFill>
                            <a:schemeClr val="dk1"/>
                          </a:solidFill>
                          <a:effectLst/>
                          <a:latin typeface="+mn-lt"/>
                          <a:ea typeface="+mn-ea"/>
                          <a:cs typeface="+mn-cs"/>
                        </a:rPr>
                        <a:t>ACQUIRE_TOKEN_FAILURE</a:t>
                      </a:r>
                      <a:endParaRPr lang="en-US" sz="1600" b="1"/>
                    </a:p>
                  </a:txBody>
                  <a:tcPr/>
                </a:tc>
                <a:tc>
                  <a:txBody>
                    <a:bodyPr/>
                    <a:lstStyle/>
                    <a:p>
                      <a:r>
                        <a:rPr lang="en-CA" sz="1600" b="0" i="0" kern="1200">
                          <a:solidFill>
                            <a:schemeClr val="dk1"/>
                          </a:solidFill>
                          <a:effectLst/>
                          <a:latin typeface="+mn-lt"/>
                          <a:ea typeface="+mn-ea"/>
                          <a:cs typeface="+mn-cs"/>
                        </a:rPr>
                        <a:t>Error when acquiring token</a:t>
                      </a:r>
                      <a:endParaRPr lang="en-US" sz="1600"/>
                    </a:p>
                  </a:txBody>
                  <a:tcPr/>
                </a:tc>
                <a:tc>
                  <a:txBody>
                    <a:bodyPr/>
                    <a:lstStyle/>
                    <a:p>
                      <a:r>
                        <a:rPr lang="en-CA" sz="1600"/>
                        <a:t>Popup</a:t>
                      </a:r>
                      <a:r>
                        <a:rPr lang="en-CA" sz="1600" b="0" i="0" kern="1200">
                          <a:solidFill>
                            <a:schemeClr val="dk1"/>
                          </a:solidFill>
                          <a:effectLst/>
                          <a:latin typeface="+mn-lt"/>
                          <a:ea typeface="+mn-ea"/>
                          <a:cs typeface="+mn-cs"/>
                        </a:rPr>
                        <a:t> or </a:t>
                      </a:r>
                      <a:r>
                        <a:rPr lang="en-CA" sz="1600"/>
                        <a:t>Redirect</a:t>
                      </a:r>
                      <a:r>
                        <a:rPr lang="en-CA" sz="1600" b="0" i="0" kern="1200">
                          <a:solidFill>
                            <a:schemeClr val="dk1"/>
                          </a:solidFill>
                          <a:effectLst/>
                          <a:latin typeface="+mn-lt"/>
                          <a:ea typeface="+mn-ea"/>
                          <a:cs typeface="+mn-cs"/>
                        </a:rPr>
                        <a:t> or </a:t>
                      </a:r>
                      <a:r>
                        <a:rPr lang="en-CA" sz="1600"/>
                        <a:t>Silent</a:t>
                      </a:r>
                      <a:endParaRPr lang="en-US" sz="1600"/>
                    </a:p>
                  </a:txBody>
                  <a:tcPr/>
                </a:tc>
                <a:tc>
                  <a:txBody>
                    <a:bodyPr/>
                    <a:lstStyle/>
                    <a:p>
                      <a:endParaRPr lang="en-US" sz="1600"/>
                    </a:p>
                  </a:txBody>
                  <a:tcPr/>
                </a:tc>
                <a:tc>
                  <a:txBody>
                    <a:bodyPr/>
                    <a:lstStyle/>
                    <a:p>
                      <a:r>
                        <a:rPr lang="en-US" sz="1600" err="1"/>
                        <a:t>AuthError</a:t>
                      </a:r>
                      <a:r>
                        <a:rPr lang="en-US" sz="1600"/>
                        <a:t> or Error</a:t>
                      </a:r>
                    </a:p>
                  </a:txBody>
                  <a:tcPr/>
                </a:tc>
                <a:extLst>
                  <a:ext uri="{0D108BD9-81ED-4DB2-BD59-A6C34878D82A}">
                    <a16:rowId xmlns:a16="http://schemas.microsoft.com/office/drawing/2014/main" val="1190892993"/>
                  </a:ext>
                </a:extLst>
              </a:tr>
              <a:tr h="605916">
                <a:tc>
                  <a:txBody>
                    <a:bodyPr/>
                    <a:lstStyle/>
                    <a:p>
                      <a:r>
                        <a:rPr lang="en-CA" sz="1600" b="1" i="0" kern="1200">
                          <a:solidFill>
                            <a:schemeClr val="dk1"/>
                          </a:solidFill>
                          <a:effectLst/>
                          <a:latin typeface="+mn-lt"/>
                          <a:ea typeface="+mn-ea"/>
                          <a:cs typeface="+mn-cs"/>
                        </a:rPr>
                        <a:t>LOGOUT_SUCCESS</a:t>
                      </a:r>
                      <a:endParaRPr lang="en-US" sz="1600" b="1"/>
                    </a:p>
                  </a:txBody>
                  <a:tcPr/>
                </a:tc>
                <a:tc>
                  <a:txBody>
                    <a:bodyPr/>
                    <a:lstStyle/>
                    <a:p>
                      <a:r>
                        <a:rPr lang="en-CA" sz="1600" b="0" i="0" kern="1200">
                          <a:solidFill>
                            <a:schemeClr val="dk1"/>
                          </a:solidFill>
                          <a:effectLst/>
                          <a:latin typeface="+mn-lt"/>
                          <a:ea typeface="+mn-ea"/>
                          <a:cs typeface="+mn-cs"/>
                        </a:rPr>
                        <a:t>Logout success</a:t>
                      </a:r>
                      <a:endParaRPr lang="en-US" sz="1600"/>
                    </a:p>
                  </a:txBody>
                  <a:tcPr/>
                </a:tc>
                <a:tc>
                  <a:txBody>
                    <a:bodyPr/>
                    <a:lstStyle/>
                    <a:p>
                      <a:r>
                        <a:rPr lang="en-CA" sz="1600"/>
                        <a:t>Redirect</a:t>
                      </a:r>
                      <a:r>
                        <a:rPr lang="en-CA" sz="1600" b="0" i="0" kern="1200">
                          <a:solidFill>
                            <a:schemeClr val="dk1"/>
                          </a:solidFill>
                          <a:effectLst/>
                          <a:latin typeface="+mn-lt"/>
                          <a:ea typeface="+mn-ea"/>
                          <a:cs typeface="+mn-cs"/>
                        </a:rPr>
                        <a:t> or </a:t>
                      </a:r>
                      <a:r>
                        <a:rPr lang="en-CA" sz="1600"/>
                        <a:t>Popup</a:t>
                      </a:r>
                      <a:endParaRPr lang="en-US" sz="1600"/>
                    </a:p>
                  </a:txBody>
                  <a:tcPr/>
                </a:tc>
                <a:tc>
                  <a:txBody>
                    <a:bodyPr/>
                    <a:lstStyle/>
                    <a:p>
                      <a:r>
                        <a:rPr lang="en-US" sz="1600" err="1"/>
                        <a:t>EndSessionRequest</a:t>
                      </a:r>
                      <a:r>
                        <a:rPr lang="en-US" sz="1600"/>
                        <a:t> or </a:t>
                      </a:r>
                      <a:r>
                        <a:rPr lang="en-US" sz="1600" err="1"/>
                        <a:t>EndSessionPopupRequest</a:t>
                      </a:r>
                      <a:endParaRPr lang="en-US" sz="1600"/>
                    </a:p>
                  </a:txBody>
                  <a:tcPr/>
                </a:tc>
                <a:tc>
                  <a:txBody>
                    <a:bodyPr/>
                    <a:lstStyle/>
                    <a:p>
                      <a:endParaRPr lang="en-US" sz="1600"/>
                    </a:p>
                  </a:txBody>
                  <a:tcPr/>
                </a:tc>
                <a:extLst>
                  <a:ext uri="{0D108BD9-81ED-4DB2-BD59-A6C34878D82A}">
                    <a16:rowId xmlns:a16="http://schemas.microsoft.com/office/drawing/2014/main" val="1412917711"/>
                  </a:ext>
                </a:extLst>
              </a:tr>
              <a:tr h="387999">
                <a:tc>
                  <a:txBody>
                    <a:bodyPr/>
                    <a:lstStyle/>
                    <a:p>
                      <a:r>
                        <a:rPr lang="en-CA" sz="1600" b="1" i="0" kern="1200">
                          <a:solidFill>
                            <a:schemeClr val="dk1"/>
                          </a:solidFill>
                          <a:effectLst/>
                          <a:latin typeface="+mn-lt"/>
                          <a:ea typeface="+mn-ea"/>
                          <a:cs typeface="+mn-cs"/>
                        </a:rPr>
                        <a:t>LOGOUT_FAILURE</a:t>
                      </a:r>
                      <a:endParaRPr lang="en-US" sz="1600" b="1"/>
                    </a:p>
                  </a:txBody>
                  <a:tcPr/>
                </a:tc>
                <a:tc>
                  <a:txBody>
                    <a:bodyPr/>
                    <a:lstStyle/>
                    <a:p>
                      <a:r>
                        <a:rPr lang="en-CA" sz="1600" b="0" i="0" kern="1200">
                          <a:solidFill>
                            <a:schemeClr val="dk1"/>
                          </a:solidFill>
                          <a:effectLst/>
                          <a:latin typeface="+mn-lt"/>
                          <a:ea typeface="+mn-ea"/>
                          <a:cs typeface="+mn-cs"/>
                        </a:rPr>
                        <a:t>Logout failed</a:t>
                      </a:r>
                      <a:endParaRPr lang="en-US" sz="1600"/>
                    </a:p>
                  </a:txBody>
                  <a:tcPr/>
                </a:tc>
                <a:tc>
                  <a:txBody>
                    <a:bodyPr/>
                    <a:lstStyle/>
                    <a:p>
                      <a:pPr algn="l"/>
                      <a:r>
                        <a:rPr lang="en-CA" sz="1600">
                          <a:effectLst/>
                        </a:rPr>
                        <a:t>Redirect or Popup</a:t>
                      </a:r>
                    </a:p>
                  </a:txBody>
                  <a:tcPr marL="123825" marR="123825" marT="57150" marB="57150" anchor="ctr"/>
                </a:tc>
                <a:tc>
                  <a:txBody>
                    <a:bodyPr/>
                    <a:lstStyle/>
                    <a:p>
                      <a:endParaRPr lang="en-US" sz="1600"/>
                    </a:p>
                  </a:txBody>
                  <a:tcPr/>
                </a:tc>
                <a:tc>
                  <a:txBody>
                    <a:bodyPr/>
                    <a:lstStyle/>
                    <a:p>
                      <a:r>
                        <a:rPr lang="en-US" sz="1600" err="1"/>
                        <a:t>AuthError</a:t>
                      </a:r>
                      <a:r>
                        <a:rPr lang="en-US" sz="1600"/>
                        <a:t> or Error</a:t>
                      </a:r>
                    </a:p>
                  </a:txBody>
                  <a:tcPr/>
                </a:tc>
                <a:extLst>
                  <a:ext uri="{0D108BD9-81ED-4DB2-BD59-A6C34878D82A}">
                    <a16:rowId xmlns:a16="http://schemas.microsoft.com/office/drawing/2014/main" val="3548683361"/>
                  </a:ext>
                </a:extLst>
              </a:tr>
              <a:tr h="605916">
                <a:tc>
                  <a:txBody>
                    <a:bodyPr/>
                    <a:lstStyle/>
                    <a:p>
                      <a:r>
                        <a:rPr lang="en-CA" sz="1600" b="1" i="0" kern="1200">
                          <a:solidFill>
                            <a:schemeClr val="dk1"/>
                          </a:solidFill>
                          <a:effectLst/>
                          <a:latin typeface="+mn-lt"/>
                          <a:ea typeface="+mn-ea"/>
                          <a:cs typeface="+mn-cs"/>
                        </a:rPr>
                        <a:t>ACCOUNT_ADDED</a:t>
                      </a:r>
                      <a:endParaRPr lang="en-US" sz="1600" b="1"/>
                    </a:p>
                  </a:txBody>
                  <a:tcPr/>
                </a:tc>
                <a:tc>
                  <a:txBody>
                    <a:bodyPr/>
                    <a:lstStyle/>
                    <a:p>
                      <a:r>
                        <a:rPr lang="en-CA" sz="1600" b="0" i="0" kern="1200">
                          <a:solidFill>
                            <a:schemeClr val="dk1"/>
                          </a:solidFill>
                          <a:effectLst/>
                          <a:latin typeface="+mn-lt"/>
                          <a:ea typeface="+mn-ea"/>
                          <a:cs typeface="+mn-cs"/>
                        </a:rPr>
                        <a:t>Account logged-in in a different tab or window</a:t>
                      </a:r>
                      <a:endParaRPr lang="en-US" sz="1600"/>
                    </a:p>
                  </a:txBody>
                  <a:tcPr/>
                </a:tc>
                <a:tc>
                  <a:txBody>
                    <a:bodyPr/>
                    <a:lstStyle/>
                    <a:p>
                      <a:r>
                        <a:rPr lang="en-CA" sz="1600" b="0" i="0" kern="1200">
                          <a:solidFill>
                            <a:schemeClr val="dk1"/>
                          </a:solidFill>
                          <a:effectLst/>
                          <a:latin typeface="+mn-lt"/>
                          <a:ea typeface="+mn-ea"/>
                          <a:cs typeface="+mn-cs"/>
                        </a:rPr>
                        <a:t>N/A</a:t>
                      </a:r>
                      <a:endParaRPr lang="en-US" sz="1600"/>
                    </a:p>
                  </a:txBody>
                  <a:tcPr/>
                </a:tc>
                <a:tc>
                  <a:txBody>
                    <a:bodyPr/>
                    <a:lstStyle/>
                    <a:p>
                      <a:r>
                        <a:rPr lang="en-US" sz="1600" err="1"/>
                        <a:t>AccountInfo</a:t>
                      </a:r>
                      <a:endParaRPr lang="en-US" sz="1600"/>
                    </a:p>
                  </a:txBody>
                  <a:tcPr/>
                </a:tc>
                <a:tc>
                  <a:txBody>
                    <a:bodyPr/>
                    <a:lstStyle/>
                    <a:p>
                      <a:r>
                        <a:rPr lang="en-CA" sz="1600" b="0" i="0" kern="1200">
                          <a:solidFill>
                            <a:schemeClr val="dk1"/>
                          </a:solidFill>
                          <a:effectLst/>
                          <a:latin typeface="+mn-lt"/>
                          <a:ea typeface="+mn-ea"/>
                          <a:cs typeface="+mn-cs"/>
                        </a:rPr>
                        <a:t>N/A</a:t>
                      </a:r>
                      <a:endParaRPr lang="en-US" sz="1600"/>
                    </a:p>
                  </a:txBody>
                  <a:tcPr/>
                </a:tc>
                <a:extLst>
                  <a:ext uri="{0D108BD9-81ED-4DB2-BD59-A6C34878D82A}">
                    <a16:rowId xmlns:a16="http://schemas.microsoft.com/office/drawing/2014/main" val="121292878"/>
                  </a:ext>
                </a:extLst>
              </a:tr>
              <a:tr h="605916">
                <a:tc>
                  <a:txBody>
                    <a:bodyPr/>
                    <a:lstStyle/>
                    <a:p>
                      <a:r>
                        <a:rPr lang="en-CA" sz="1600" b="1" i="0" kern="1200">
                          <a:solidFill>
                            <a:schemeClr val="dk1"/>
                          </a:solidFill>
                          <a:effectLst/>
                          <a:latin typeface="+mn-lt"/>
                          <a:ea typeface="+mn-ea"/>
                          <a:cs typeface="+mn-cs"/>
                        </a:rPr>
                        <a:t>ACCOUNT_REMOVED</a:t>
                      </a:r>
                      <a:endParaRPr lang="en-US" sz="1600" b="1"/>
                    </a:p>
                  </a:txBody>
                  <a:tcPr/>
                </a:tc>
                <a:tc>
                  <a:txBody>
                    <a:bodyPr/>
                    <a:lstStyle/>
                    <a:p>
                      <a:r>
                        <a:rPr lang="en-CA" sz="1600" b="0" i="0" kern="1200">
                          <a:solidFill>
                            <a:schemeClr val="dk1"/>
                          </a:solidFill>
                          <a:effectLst/>
                          <a:latin typeface="+mn-lt"/>
                          <a:ea typeface="+mn-ea"/>
                          <a:cs typeface="+mn-cs"/>
                        </a:rPr>
                        <a:t>Account logged-out in a different tab or window</a:t>
                      </a:r>
                      <a:endParaRPr lang="en-US" sz="1600"/>
                    </a:p>
                  </a:txBody>
                  <a:tcPr/>
                </a:tc>
                <a:tc>
                  <a:txBody>
                    <a:bodyPr/>
                    <a:lstStyle/>
                    <a:p>
                      <a:r>
                        <a:rPr lang="en-CA" sz="1600" b="0" i="0" kern="1200">
                          <a:solidFill>
                            <a:schemeClr val="dk1"/>
                          </a:solidFill>
                          <a:effectLst/>
                          <a:latin typeface="+mn-lt"/>
                          <a:ea typeface="+mn-ea"/>
                          <a:cs typeface="+mn-cs"/>
                        </a:rPr>
                        <a:t>N/A</a:t>
                      </a:r>
                      <a:endParaRPr lang="en-US" sz="1600"/>
                    </a:p>
                  </a:txBody>
                  <a:tcPr/>
                </a:tc>
                <a:tc>
                  <a:txBody>
                    <a:bodyPr/>
                    <a:lstStyle/>
                    <a:p>
                      <a:r>
                        <a:rPr lang="en-US" sz="1600" err="1"/>
                        <a:t>AccountInfo</a:t>
                      </a:r>
                      <a:endParaRPr lang="en-US" sz="1600"/>
                    </a:p>
                  </a:txBody>
                  <a:tcPr/>
                </a:tc>
                <a:tc>
                  <a:txBody>
                    <a:bodyPr/>
                    <a:lstStyle/>
                    <a:p>
                      <a:r>
                        <a:rPr lang="en-CA" sz="1600" b="0" i="0" kern="1200">
                          <a:solidFill>
                            <a:schemeClr val="dk1"/>
                          </a:solidFill>
                          <a:effectLst/>
                          <a:latin typeface="+mn-lt"/>
                          <a:ea typeface="+mn-ea"/>
                          <a:cs typeface="+mn-cs"/>
                        </a:rPr>
                        <a:t>N/A</a:t>
                      </a:r>
                      <a:endParaRPr lang="en-US" sz="1600"/>
                    </a:p>
                  </a:txBody>
                  <a:tcPr/>
                </a:tc>
                <a:extLst>
                  <a:ext uri="{0D108BD9-81ED-4DB2-BD59-A6C34878D82A}">
                    <a16:rowId xmlns:a16="http://schemas.microsoft.com/office/drawing/2014/main" val="3779207019"/>
                  </a:ext>
                </a:extLst>
              </a:tr>
            </a:tbl>
          </a:graphicData>
        </a:graphic>
      </p:graphicFrame>
    </p:spTree>
    <p:extLst>
      <p:ext uri="{BB962C8B-B14F-4D97-AF65-F5344CB8AC3E}">
        <p14:creationId xmlns:p14="http://schemas.microsoft.com/office/powerpoint/2010/main" val="25840432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01921" y="2849603"/>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t>Questions?</a:t>
            </a:r>
          </a:p>
        </p:txBody>
      </p:sp>
    </p:spTree>
    <p:extLst>
      <p:ext uri="{BB962C8B-B14F-4D97-AF65-F5344CB8AC3E}">
        <p14:creationId xmlns:p14="http://schemas.microsoft.com/office/powerpoint/2010/main" val="141925761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7170BC-F03D-1A58-5D91-C0B96E9AD561}"/>
              </a:ext>
            </a:extLst>
          </p:cNvPr>
          <p:cNvSpPr txBox="1"/>
          <p:nvPr/>
        </p:nvSpPr>
        <p:spPr>
          <a:xfrm>
            <a:off x="3048000" y="3246393"/>
            <a:ext cx="6096000" cy="646331"/>
          </a:xfrm>
          <a:prstGeom prst="rect">
            <a:avLst/>
          </a:prstGeom>
          <a:noFill/>
        </p:spPr>
        <p:txBody>
          <a:bodyPr wrap="square">
            <a:spAutoFit/>
          </a:bodyPr>
          <a:lstStyle/>
          <a:p>
            <a:pPr algn="ctr"/>
            <a:r>
              <a:rPr lang="tr-TR" sz="3600"/>
              <a:t>MSAL React Components</a:t>
            </a:r>
            <a:endParaRPr lang="en-US" sz="3600"/>
          </a:p>
        </p:txBody>
      </p:sp>
    </p:spTree>
    <p:extLst>
      <p:ext uri="{BB962C8B-B14F-4D97-AF65-F5344CB8AC3E}">
        <p14:creationId xmlns:p14="http://schemas.microsoft.com/office/powerpoint/2010/main" val="411827883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AADB5-915A-D71C-8320-481ED8EB3A63}"/>
              </a:ext>
            </a:extLst>
          </p:cNvPr>
          <p:cNvSpPr>
            <a:spLocks noGrp="1"/>
          </p:cNvSpPr>
          <p:nvPr>
            <p:ph type="title"/>
          </p:nvPr>
        </p:nvSpPr>
        <p:spPr>
          <a:xfrm>
            <a:off x="838200" y="139937"/>
            <a:ext cx="10515600" cy="792163"/>
          </a:xfrm>
        </p:spPr>
        <p:txBody>
          <a:bodyPr/>
          <a:lstStyle/>
          <a:p>
            <a:r>
              <a:rPr lang="en-US">
                <a:solidFill>
                  <a:schemeClr val="bg1"/>
                </a:solidFill>
              </a:rPr>
              <a:t>MSAL React Templates</a:t>
            </a:r>
          </a:p>
        </p:txBody>
      </p:sp>
      <p:pic>
        <p:nvPicPr>
          <p:cNvPr id="9" name="Picture 8">
            <a:extLst>
              <a:ext uri="{FF2B5EF4-FFF2-40B4-BE49-F238E27FC236}">
                <a16:creationId xmlns:a16="http://schemas.microsoft.com/office/drawing/2014/main" id="{97699B10-16A7-0111-F8CA-8521B8610E0E}"/>
              </a:ext>
            </a:extLst>
          </p:cNvPr>
          <p:cNvPicPr>
            <a:picLocks noChangeAspect="1"/>
          </p:cNvPicPr>
          <p:nvPr/>
        </p:nvPicPr>
        <p:blipFill>
          <a:blip r:embed="rId2"/>
          <a:stretch>
            <a:fillRect/>
          </a:stretch>
        </p:blipFill>
        <p:spPr>
          <a:xfrm>
            <a:off x="118976" y="2000250"/>
            <a:ext cx="5984278" cy="3089107"/>
          </a:xfrm>
          <a:prstGeom prst="rect">
            <a:avLst/>
          </a:prstGeom>
        </p:spPr>
      </p:pic>
      <p:sp>
        <p:nvSpPr>
          <p:cNvPr id="11" name="TextBox 10">
            <a:extLst>
              <a:ext uri="{FF2B5EF4-FFF2-40B4-BE49-F238E27FC236}">
                <a16:creationId xmlns:a16="http://schemas.microsoft.com/office/drawing/2014/main" id="{7F69F30A-14BA-AD94-32E0-B8E24AE34CD7}"/>
              </a:ext>
            </a:extLst>
          </p:cNvPr>
          <p:cNvSpPr txBox="1"/>
          <p:nvPr/>
        </p:nvSpPr>
        <p:spPr>
          <a:xfrm>
            <a:off x="597685" y="1543050"/>
            <a:ext cx="5018490" cy="369332"/>
          </a:xfrm>
          <a:prstGeom prst="rect">
            <a:avLst/>
          </a:prstGeom>
          <a:noFill/>
        </p:spPr>
        <p:txBody>
          <a:bodyPr wrap="none" rtlCol="0">
            <a:spAutoFit/>
          </a:bodyPr>
          <a:lstStyle/>
          <a:p>
            <a:r>
              <a:rPr lang="en-US" b="1" err="1">
                <a:solidFill>
                  <a:schemeClr val="bg1"/>
                </a:solidFill>
              </a:rPr>
              <a:t>AuthenticatedTemplate</a:t>
            </a:r>
            <a:r>
              <a:rPr lang="en-US" b="1">
                <a:solidFill>
                  <a:schemeClr val="bg1"/>
                </a:solidFill>
              </a:rPr>
              <a:t>/</a:t>
            </a:r>
            <a:r>
              <a:rPr lang="en-US" b="1" err="1">
                <a:solidFill>
                  <a:schemeClr val="bg1"/>
                </a:solidFill>
              </a:rPr>
              <a:t>UnauthenticatedTemplate</a:t>
            </a:r>
            <a:endParaRPr lang="en-US" b="1">
              <a:solidFill>
                <a:schemeClr val="bg1"/>
              </a:solidFill>
            </a:endParaRPr>
          </a:p>
        </p:txBody>
      </p:sp>
      <p:pic>
        <p:nvPicPr>
          <p:cNvPr id="13" name="Picture 12">
            <a:extLst>
              <a:ext uri="{FF2B5EF4-FFF2-40B4-BE49-F238E27FC236}">
                <a16:creationId xmlns:a16="http://schemas.microsoft.com/office/drawing/2014/main" id="{DEECC736-14D5-B4D6-41E0-1D629507FB5A}"/>
              </a:ext>
            </a:extLst>
          </p:cNvPr>
          <p:cNvPicPr>
            <a:picLocks noChangeAspect="1"/>
          </p:cNvPicPr>
          <p:nvPr/>
        </p:nvPicPr>
        <p:blipFill>
          <a:blip r:embed="rId3"/>
          <a:stretch>
            <a:fillRect/>
          </a:stretch>
        </p:blipFill>
        <p:spPr>
          <a:xfrm>
            <a:off x="6118990" y="2000249"/>
            <a:ext cx="5954034" cy="3089109"/>
          </a:xfrm>
          <a:prstGeom prst="rect">
            <a:avLst/>
          </a:prstGeom>
        </p:spPr>
      </p:pic>
      <p:sp>
        <p:nvSpPr>
          <p:cNvPr id="14" name="TextBox 13">
            <a:extLst>
              <a:ext uri="{FF2B5EF4-FFF2-40B4-BE49-F238E27FC236}">
                <a16:creationId xmlns:a16="http://schemas.microsoft.com/office/drawing/2014/main" id="{73725B68-4EF2-F0D2-F5B7-9882512595D0}"/>
              </a:ext>
            </a:extLst>
          </p:cNvPr>
          <p:cNvSpPr txBox="1"/>
          <p:nvPr/>
        </p:nvSpPr>
        <p:spPr>
          <a:xfrm>
            <a:off x="7515225" y="1543050"/>
            <a:ext cx="2957861" cy="369332"/>
          </a:xfrm>
          <a:prstGeom prst="rect">
            <a:avLst/>
          </a:prstGeom>
          <a:noFill/>
        </p:spPr>
        <p:txBody>
          <a:bodyPr wrap="none" rtlCol="0">
            <a:spAutoFit/>
          </a:bodyPr>
          <a:lstStyle/>
          <a:p>
            <a:r>
              <a:rPr lang="en-US" b="1" err="1">
                <a:solidFill>
                  <a:schemeClr val="bg1"/>
                </a:solidFill>
              </a:rPr>
              <a:t>MsalAuthenticationTemplate</a:t>
            </a:r>
            <a:endParaRPr lang="en-US" b="1">
              <a:solidFill>
                <a:schemeClr val="bg1"/>
              </a:solidFill>
            </a:endParaRPr>
          </a:p>
        </p:txBody>
      </p:sp>
    </p:spTree>
    <p:extLst>
      <p:ext uri="{BB962C8B-B14F-4D97-AF65-F5344CB8AC3E}">
        <p14:creationId xmlns:p14="http://schemas.microsoft.com/office/powerpoint/2010/main" val="42715606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AADB5-915A-D71C-8320-481ED8EB3A63}"/>
              </a:ext>
            </a:extLst>
          </p:cNvPr>
          <p:cNvSpPr>
            <a:spLocks noGrp="1"/>
          </p:cNvSpPr>
          <p:nvPr>
            <p:ph type="title"/>
          </p:nvPr>
        </p:nvSpPr>
        <p:spPr>
          <a:xfrm>
            <a:off x="790432" y="156949"/>
            <a:ext cx="10515600" cy="912766"/>
          </a:xfrm>
        </p:spPr>
        <p:txBody>
          <a:bodyPr/>
          <a:lstStyle/>
          <a:p>
            <a:r>
              <a:rPr lang="en-US">
                <a:solidFill>
                  <a:schemeClr val="bg1"/>
                </a:solidFill>
              </a:rPr>
              <a:t>MSAL React Hooks</a:t>
            </a:r>
          </a:p>
        </p:txBody>
      </p:sp>
      <p:graphicFrame>
        <p:nvGraphicFramePr>
          <p:cNvPr id="6" name="Table 6">
            <a:extLst>
              <a:ext uri="{FF2B5EF4-FFF2-40B4-BE49-F238E27FC236}">
                <a16:creationId xmlns:a16="http://schemas.microsoft.com/office/drawing/2014/main" id="{A5291A2D-F232-55DE-67E3-7F8E334FC461}"/>
              </a:ext>
            </a:extLst>
          </p:cNvPr>
          <p:cNvGraphicFramePr>
            <a:graphicFrameLocks noGrp="1"/>
          </p:cNvGraphicFramePr>
          <p:nvPr>
            <p:ph idx="1"/>
            <p:extLst>
              <p:ext uri="{D42A27DB-BD31-4B8C-83A1-F6EECF244321}">
                <p14:modId xmlns:p14="http://schemas.microsoft.com/office/powerpoint/2010/main" val="3517957713"/>
              </p:ext>
            </p:extLst>
          </p:nvPr>
        </p:nvGraphicFramePr>
        <p:xfrm>
          <a:off x="838200" y="1690688"/>
          <a:ext cx="10515600" cy="4302760"/>
        </p:xfrm>
        <a:graphic>
          <a:graphicData uri="http://schemas.openxmlformats.org/drawingml/2006/table">
            <a:tbl>
              <a:tblPr firstRow="1" bandRow="1">
                <a:tableStyleId>{5C22544A-7EE6-4342-B048-85BDC9FD1C3A}</a:tableStyleId>
              </a:tblPr>
              <a:tblGrid>
                <a:gridCol w="3476625">
                  <a:extLst>
                    <a:ext uri="{9D8B030D-6E8A-4147-A177-3AD203B41FA5}">
                      <a16:colId xmlns:a16="http://schemas.microsoft.com/office/drawing/2014/main" val="3070767842"/>
                    </a:ext>
                  </a:extLst>
                </a:gridCol>
                <a:gridCol w="7038975">
                  <a:extLst>
                    <a:ext uri="{9D8B030D-6E8A-4147-A177-3AD203B41FA5}">
                      <a16:colId xmlns:a16="http://schemas.microsoft.com/office/drawing/2014/main" val="545017411"/>
                    </a:ext>
                  </a:extLst>
                </a:gridCol>
              </a:tblGrid>
              <a:tr h="370840">
                <a:tc>
                  <a:txBody>
                    <a:bodyPr/>
                    <a:lstStyle/>
                    <a:p>
                      <a:r>
                        <a:rPr lang="en-US"/>
                        <a:t>Name</a:t>
                      </a:r>
                    </a:p>
                  </a:txBody>
                  <a:tcPr/>
                </a:tc>
                <a:tc>
                  <a:txBody>
                    <a:bodyPr/>
                    <a:lstStyle/>
                    <a:p>
                      <a:r>
                        <a:rPr lang="en-US"/>
                        <a:t>Description</a:t>
                      </a:r>
                    </a:p>
                  </a:txBody>
                  <a:tcPr/>
                </a:tc>
                <a:extLst>
                  <a:ext uri="{0D108BD9-81ED-4DB2-BD59-A6C34878D82A}">
                    <a16:rowId xmlns:a16="http://schemas.microsoft.com/office/drawing/2014/main" val="2097535753"/>
                  </a:ext>
                </a:extLst>
              </a:tr>
              <a:tr h="370840">
                <a:tc>
                  <a:txBody>
                    <a:bodyPr/>
                    <a:lstStyle/>
                    <a:p>
                      <a:r>
                        <a:rPr lang="en-US" b="1" err="1"/>
                        <a:t>useMsal</a:t>
                      </a:r>
                      <a:endParaRPr lang="en-US" b="1"/>
                    </a:p>
                  </a:txBody>
                  <a:tcPr/>
                </a:tc>
                <a:tc>
                  <a:txBody>
                    <a:bodyPr/>
                    <a:lstStyle/>
                    <a:p>
                      <a:r>
                        <a:rPr lang="en-CA" sz="1800" b="0" i="0" kern="1200">
                          <a:solidFill>
                            <a:schemeClr val="dk1"/>
                          </a:solidFill>
                          <a:effectLst/>
                          <a:latin typeface="+mn-lt"/>
                          <a:ea typeface="+mn-ea"/>
                          <a:cs typeface="+mn-cs"/>
                        </a:rPr>
                        <a:t>The </a:t>
                      </a:r>
                      <a:r>
                        <a:rPr lang="en-CA" b="1" err="1"/>
                        <a:t>useMsal</a:t>
                      </a:r>
                      <a:r>
                        <a:rPr lang="en-CA" sz="1800" b="0" i="0" kern="1200">
                          <a:solidFill>
                            <a:schemeClr val="dk1"/>
                          </a:solidFill>
                          <a:effectLst/>
                          <a:latin typeface="+mn-lt"/>
                          <a:ea typeface="+mn-ea"/>
                          <a:cs typeface="+mn-cs"/>
                        </a:rPr>
                        <a:t> hook returns the context. This can be used if you need access to the </a:t>
                      </a:r>
                      <a:r>
                        <a:rPr lang="en-CA" b="1" err="1"/>
                        <a:t>PublicClientApplication</a:t>
                      </a:r>
                      <a:r>
                        <a:rPr lang="en-CA" sz="1800" b="0" i="0" kern="1200">
                          <a:solidFill>
                            <a:schemeClr val="dk1"/>
                          </a:solidFill>
                          <a:effectLst/>
                          <a:latin typeface="+mn-lt"/>
                          <a:ea typeface="+mn-ea"/>
                          <a:cs typeface="+mn-cs"/>
                        </a:rPr>
                        <a:t> instance, the list of accounts currently signed in or if you need to know whether a login or other interaction is currently in progress.</a:t>
                      </a:r>
                      <a:endParaRPr lang="en-US"/>
                    </a:p>
                  </a:txBody>
                  <a:tcPr/>
                </a:tc>
                <a:extLst>
                  <a:ext uri="{0D108BD9-81ED-4DB2-BD59-A6C34878D82A}">
                    <a16:rowId xmlns:a16="http://schemas.microsoft.com/office/drawing/2014/main" val="802595188"/>
                  </a:ext>
                </a:extLst>
              </a:tr>
              <a:tr h="370840">
                <a:tc>
                  <a:txBody>
                    <a:bodyPr/>
                    <a:lstStyle/>
                    <a:p>
                      <a:r>
                        <a:rPr lang="en-US" b="1" err="1"/>
                        <a:t>useIsAuthenticated</a:t>
                      </a:r>
                      <a:endParaRPr lang="en-US" b="1"/>
                    </a:p>
                  </a:txBody>
                  <a:tcPr/>
                </a:tc>
                <a:tc>
                  <a:txBody>
                    <a:bodyPr/>
                    <a:lstStyle/>
                    <a:p>
                      <a:r>
                        <a:rPr lang="en-CA" sz="1800" b="0" i="0" kern="1200">
                          <a:solidFill>
                            <a:schemeClr val="dk1"/>
                          </a:solidFill>
                          <a:effectLst/>
                          <a:latin typeface="+mn-lt"/>
                          <a:ea typeface="+mn-ea"/>
                          <a:cs typeface="+mn-cs"/>
                        </a:rPr>
                        <a:t>The </a:t>
                      </a:r>
                      <a:r>
                        <a:rPr lang="en-CA" b="1" err="1"/>
                        <a:t>useIsAuthenticated</a:t>
                      </a:r>
                      <a:r>
                        <a:rPr lang="en-CA" sz="1800" b="0" i="0" kern="1200">
                          <a:solidFill>
                            <a:schemeClr val="dk1"/>
                          </a:solidFill>
                          <a:effectLst/>
                          <a:latin typeface="+mn-lt"/>
                          <a:ea typeface="+mn-ea"/>
                          <a:cs typeface="+mn-cs"/>
                        </a:rPr>
                        <a:t> hook returns a </a:t>
                      </a:r>
                      <a:r>
                        <a:rPr lang="en-CA" sz="1800" b="0" i="0" kern="1200" err="1">
                          <a:solidFill>
                            <a:schemeClr val="dk1"/>
                          </a:solidFill>
                          <a:effectLst/>
                          <a:latin typeface="+mn-lt"/>
                          <a:ea typeface="+mn-ea"/>
                          <a:cs typeface="+mn-cs"/>
                        </a:rPr>
                        <a:t>boolean</a:t>
                      </a:r>
                      <a:r>
                        <a:rPr lang="en-CA" sz="1800" b="0" i="0" kern="1200">
                          <a:solidFill>
                            <a:schemeClr val="dk1"/>
                          </a:solidFill>
                          <a:effectLst/>
                          <a:latin typeface="+mn-lt"/>
                          <a:ea typeface="+mn-ea"/>
                          <a:cs typeface="+mn-cs"/>
                        </a:rPr>
                        <a:t> indicating whether or not an account is signed in. It optionally accepts an </a:t>
                      </a:r>
                      <a:r>
                        <a:rPr lang="en-CA" b="1" err="1"/>
                        <a:t>accountIdentifier</a:t>
                      </a:r>
                      <a:r>
                        <a:rPr lang="en-CA" sz="1800" b="0" i="0" kern="1200">
                          <a:solidFill>
                            <a:schemeClr val="dk1"/>
                          </a:solidFill>
                          <a:effectLst/>
                          <a:latin typeface="+mn-lt"/>
                          <a:ea typeface="+mn-ea"/>
                          <a:cs typeface="+mn-cs"/>
                        </a:rPr>
                        <a:t> object you can provide if you need to know whether or not a specific account is signed in.</a:t>
                      </a:r>
                      <a:endParaRPr lang="en-US"/>
                    </a:p>
                  </a:txBody>
                  <a:tcPr/>
                </a:tc>
                <a:extLst>
                  <a:ext uri="{0D108BD9-81ED-4DB2-BD59-A6C34878D82A}">
                    <a16:rowId xmlns:a16="http://schemas.microsoft.com/office/drawing/2014/main" val="870539818"/>
                  </a:ext>
                </a:extLst>
              </a:tr>
              <a:tr h="370840">
                <a:tc>
                  <a:txBody>
                    <a:bodyPr/>
                    <a:lstStyle/>
                    <a:p>
                      <a:r>
                        <a:rPr lang="en-US" b="1" err="1"/>
                        <a:t>useMsalAuthentication</a:t>
                      </a:r>
                      <a:endParaRPr lang="en-US" b="1"/>
                    </a:p>
                  </a:txBody>
                  <a:tcPr/>
                </a:tc>
                <a:tc>
                  <a:txBody>
                    <a:bodyPr/>
                    <a:lstStyle/>
                    <a:p>
                      <a:r>
                        <a:rPr lang="en-CA" sz="1800" b="0" i="0" kern="1200">
                          <a:solidFill>
                            <a:schemeClr val="dk1"/>
                          </a:solidFill>
                          <a:effectLst/>
                          <a:latin typeface="+mn-lt"/>
                          <a:ea typeface="+mn-ea"/>
                          <a:cs typeface="+mn-cs"/>
                        </a:rPr>
                        <a:t>The </a:t>
                      </a:r>
                      <a:r>
                        <a:rPr lang="en-CA" b="1" err="1"/>
                        <a:t>useMsalAuthentication</a:t>
                      </a:r>
                      <a:r>
                        <a:rPr lang="en-CA" sz="1800" b="0" i="0" kern="1200">
                          <a:solidFill>
                            <a:schemeClr val="dk1"/>
                          </a:solidFill>
                          <a:effectLst/>
                          <a:latin typeface="+mn-lt"/>
                          <a:ea typeface="+mn-ea"/>
                          <a:cs typeface="+mn-cs"/>
                        </a:rPr>
                        <a:t> hook will initiate a login if a user is not already signed in, otherwise it will attempt to acquire a token.</a:t>
                      </a:r>
                      <a:endParaRPr lang="en-US"/>
                    </a:p>
                  </a:txBody>
                  <a:tcPr/>
                </a:tc>
                <a:extLst>
                  <a:ext uri="{0D108BD9-81ED-4DB2-BD59-A6C34878D82A}">
                    <a16:rowId xmlns:a16="http://schemas.microsoft.com/office/drawing/2014/main" val="392173928"/>
                  </a:ext>
                </a:extLst>
              </a:tr>
              <a:tr h="370840">
                <a:tc>
                  <a:txBody>
                    <a:bodyPr/>
                    <a:lstStyle/>
                    <a:p>
                      <a:r>
                        <a:rPr lang="en-US" b="1" err="1"/>
                        <a:t>useAccount</a:t>
                      </a:r>
                      <a:endParaRPr lang="en-US" b="1"/>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The </a:t>
                      </a:r>
                      <a:r>
                        <a:rPr lang="en-US" b="1" err="1"/>
                        <a:t>useAccount</a:t>
                      </a:r>
                      <a:r>
                        <a:rPr lang="en-US"/>
                        <a:t> hook accepts an </a:t>
                      </a:r>
                      <a:r>
                        <a:rPr lang="en-US" b="1" err="1"/>
                        <a:t>accountIdentifier</a:t>
                      </a:r>
                      <a:r>
                        <a:rPr lang="en-US"/>
                        <a:t> parameter and returns the </a:t>
                      </a:r>
                      <a:r>
                        <a:rPr lang="en-US" b="1" err="1"/>
                        <a:t>AccountInfo</a:t>
                      </a:r>
                      <a:r>
                        <a:rPr lang="en-US"/>
                        <a:t> object for that account if it is signed in or null if it is not</a:t>
                      </a:r>
                    </a:p>
                  </a:txBody>
                  <a:tcPr/>
                </a:tc>
                <a:extLst>
                  <a:ext uri="{0D108BD9-81ED-4DB2-BD59-A6C34878D82A}">
                    <a16:rowId xmlns:a16="http://schemas.microsoft.com/office/drawing/2014/main" val="1890435440"/>
                  </a:ext>
                </a:extLst>
              </a:tr>
            </a:tbl>
          </a:graphicData>
        </a:graphic>
      </p:graphicFrame>
    </p:spTree>
    <p:extLst>
      <p:ext uri="{BB962C8B-B14F-4D97-AF65-F5344CB8AC3E}">
        <p14:creationId xmlns:p14="http://schemas.microsoft.com/office/powerpoint/2010/main" val="25459330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AADB5-915A-D71C-8320-481ED8EB3A63}"/>
              </a:ext>
            </a:extLst>
          </p:cNvPr>
          <p:cNvSpPr>
            <a:spLocks noGrp="1"/>
          </p:cNvSpPr>
          <p:nvPr>
            <p:ph type="title"/>
          </p:nvPr>
        </p:nvSpPr>
        <p:spPr>
          <a:xfrm>
            <a:off x="694899" y="180880"/>
            <a:ext cx="10515600" cy="963613"/>
          </a:xfrm>
        </p:spPr>
        <p:txBody>
          <a:bodyPr/>
          <a:lstStyle/>
          <a:p>
            <a:r>
              <a:rPr lang="en-US">
                <a:solidFill>
                  <a:schemeClr val="bg1"/>
                </a:solidFill>
              </a:rPr>
              <a:t>MSAL React </a:t>
            </a:r>
            <a:r>
              <a:rPr lang="en-US" b="1" err="1">
                <a:solidFill>
                  <a:schemeClr val="bg1"/>
                </a:solidFill>
              </a:rPr>
              <a:t>withMsal</a:t>
            </a:r>
            <a:r>
              <a:rPr lang="en-US">
                <a:solidFill>
                  <a:schemeClr val="bg1"/>
                </a:solidFill>
              </a:rPr>
              <a:t> HOC</a:t>
            </a:r>
          </a:p>
        </p:txBody>
      </p:sp>
      <p:pic>
        <p:nvPicPr>
          <p:cNvPr id="5" name="Picture 4">
            <a:extLst>
              <a:ext uri="{FF2B5EF4-FFF2-40B4-BE49-F238E27FC236}">
                <a16:creationId xmlns:a16="http://schemas.microsoft.com/office/drawing/2014/main" id="{6A394C90-F395-D4AD-1900-66CE492EFA08}"/>
              </a:ext>
            </a:extLst>
          </p:cNvPr>
          <p:cNvPicPr>
            <a:picLocks noChangeAspect="1"/>
          </p:cNvPicPr>
          <p:nvPr/>
        </p:nvPicPr>
        <p:blipFill>
          <a:blip r:embed="rId2"/>
          <a:stretch>
            <a:fillRect/>
          </a:stretch>
        </p:blipFill>
        <p:spPr>
          <a:xfrm>
            <a:off x="1649412" y="1347819"/>
            <a:ext cx="8893175" cy="5145056"/>
          </a:xfrm>
          <a:prstGeom prst="rect">
            <a:avLst/>
          </a:prstGeom>
        </p:spPr>
      </p:pic>
    </p:spTree>
    <p:extLst>
      <p:ext uri="{BB962C8B-B14F-4D97-AF65-F5344CB8AC3E}">
        <p14:creationId xmlns:p14="http://schemas.microsoft.com/office/powerpoint/2010/main" val="29035504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01921" y="2849603"/>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t>Get a</a:t>
            </a:r>
            <a:r>
              <a:rPr lang="tr-TR"/>
              <a:t>n access</a:t>
            </a:r>
            <a:r>
              <a:rPr lang="en-US"/>
              <a:t> token for M</a:t>
            </a:r>
            <a:r>
              <a:rPr lang="tr-TR"/>
              <a:t>icrosoft</a:t>
            </a:r>
            <a:r>
              <a:rPr lang="en-US"/>
              <a:t> Graph</a:t>
            </a:r>
          </a:p>
        </p:txBody>
      </p:sp>
    </p:spTree>
    <p:extLst>
      <p:ext uri="{BB962C8B-B14F-4D97-AF65-F5344CB8AC3E}">
        <p14:creationId xmlns:p14="http://schemas.microsoft.com/office/powerpoint/2010/main" val="257524448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01921" y="2849603"/>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t>Questions?</a:t>
            </a:r>
          </a:p>
        </p:txBody>
      </p:sp>
    </p:spTree>
    <p:extLst>
      <p:ext uri="{BB962C8B-B14F-4D97-AF65-F5344CB8AC3E}">
        <p14:creationId xmlns:p14="http://schemas.microsoft.com/office/powerpoint/2010/main" val="416388526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69238" y="2270206"/>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en-US" sz="66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rPr>
              <a:t>Continuous Access Evaluation</a:t>
            </a:r>
            <a:r>
              <a:rPr kumimoji="0" lang="tr-TR" sz="66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rPr>
              <a:t> (CAE)</a:t>
            </a:r>
            <a:endParaRPr kumimoji="0" lang="en-US" sz="66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32153582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274F377-C7A5-2B79-0F07-153A719253C0}"/>
              </a:ext>
            </a:extLst>
          </p:cNvPr>
          <p:cNvSpPr txBox="1">
            <a:spLocks/>
          </p:cNvSpPr>
          <p:nvPr/>
        </p:nvSpPr>
        <p:spPr>
          <a:xfrm>
            <a:off x="838200" y="498692"/>
            <a:ext cx="10515600" cy="78076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a:t>Agenda</a:t>
            </a:r>
          </a:p>
        </p:txBody>
      </p:sp>
      <p:sp>
        <p:nvSpPr>
          <p:cNvPr id="5" name="Content Placeholder 2">
            <a:extLst>
              <a:ext uri="{FF2B5EF4-FFF2-40B4-BE49-F238E27FC236}">
                <a16:creationId xmlns:a16="http://schemas.microsoft.com/office/drawing/2014/main" id="{72038883-8B63-3904-CEA0-A0F309B8E152}"/>
              </a:ext>
            </a:extLst>
          </p:cNvPr>
          <p:cNvSpPr txBox="1">
            <a:spLocks/>
          </p:cNvSpPr>
          <p:nvPr/>
        </p:nvSpPr>
        <p:spPr>
          <a:xfrm>
            <a:off x="838200" y="1564104"/>
            <a:ext cx="10515600" cy="4824663"/>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50000"/>
              </a:lnSpc>
              <a:buFont typeface="Arial" panose="020B0604020202020204" pitchFamily="34" charset="0"/>
              <a:buChar char="•"/>
            </a:pPr>
            <a:r>
              <a:rPr lang="en-US" sz="2800"/>
              <a:t>Overview of MSAL.js and MSAL React</a:t>
            </a:r>
          </a:p>
          <a:p>
            <a:pPr marL="342900" indent="-342900">
              <a:lnSpc>
                <a:spcPct val="150000"/>
              </a:lnSpc>
              <a:buFont typeface="Arial" panose="020B0604020202020204" pitchFamily="34" charset="0"/>
              <a:buChar char="•"/>
            </a:pPr>
            <a:r>
              <a:rPr lang="en-US" sz="2800"/>
              <a:t>Using MSAL React in a React SPA</a:t>
            </a:r>
          </a:p>
          <a:p>
            <a:pPr marL="342900" indent="-342900">
              <a:lnSpc>
                <a:spcPct val="150000"/>
              </a:lnSpc>
              <a:buFont typeface="Arial" panose="020B0604020202020204" pitchFamily="34" charset="0"/>
              <a:buChar char="•"/>
            </a:pPr>
            <a:r>
              <a:rPr lang="en-US" sz="2800"/>
              <a:t>Enabling Single Sign-on</a:t>
            </a:r>
            <a:endParaRPr lang="tr-TR" sz="2800"/>
          </a:p>
          <a:p>
            <a:pPr marL="342900" indent="-342900">
              <a:lnSpc>
                <a:spcPct val="150000"/>
              </a:lnSpc>
              <a:buFont typeface="Arial" panose="020B0604020202020204" pitchFamily="34" charset="0"/>
              <a:buChar char="•"/>
            </a:pPr>
            <a:r>
              <a:rPr lang="tr-TR" sz="2800"/>
              <a:t>Acquiring a token for Microsoft Graph</a:t>
            </a:r>
            <a:endParaRPr lang="en-US" sz="2800"/>
          </a:p>
          <a:p>
            <a:pPr marL="342900" indent="-342900">
              <a:lnSpc>
                <a:spcPct val="150000"/>
              </a:lnSpc>
              <a:buFont typeface="Arial" panose="020B0604020202020204" pitchFamily="34" charset="0"/>
              <a:buChar char="•"/>
            </a:pPr>
            <a:r>
              <a:rPr lang="en-US" sz="2800"/>
              <a:t>Continuous Access Evaluation (CAE) Events</a:t>
            </a:r>
          </a:p>
          <a:p>
            <a:pPr marL="342900" indent="-342900">
              <a:lnSpc>
                <a:spcPct val="150000"/>
              </a:lnSpc>
              <a:buFont typeface="Arial" panose="020B0604020202020204" pitchFamily="34" charset="0"/>
              <a:buChar char="•"/>
            </a:pPr>
            <a:r>
              <a:rPr lang="en-US" sz="2800"/>
              <a:t>Deployment to Azure Static </a:t>
            </a:r>
            <a:r>
              <a:rPr lang="tr-TR" sz="2800"/>
              <a:t>Web Apps</a:t>
            </a:r>
            <a:endParaRPr lang="en-US" sz="2800"/>
          </a:p>
          <a:p>
            <a:pPr marL="342900" indent="-342900">
              <a:lnSpc>
                <a:spcPct val="150000"/>
              </a:lnSpc>
              <a:buFont typeface="Arial" panose="020B0604020202020204" pitchFamily="34" charset="0"/>
              <a:buChar char="•"/>
            </a:pPr>
            <a:r>
              <a:rPr lang="en-US" sz="2800"/>
              <a:t>Next steps and references</a:t>
            </a:r>
          </a:p>
        </p:txBody>
      </p:sp>
    </p:spTree>
    <p:extLst>
      <p:ext uri="{BB962C8B-B14F-4D97-AF65-F5344CB8AC3E}">
        <p14:creationId xmlns:p14="http://schemas.microsoft.com/office/powerpoint/2010/main" val="6290477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D0541E-1529-4271-A1F5-512280E4EFBB}"/>
              </a:ext>
            </a:extLst>
          </p:cNvPr>
          <p:cNvSpPr txBox="1"/>
          <p:nvPr/>
        </p:nvSpPr>
        <p:spPr>
          <a:xfrm>
            <a:off x="1156273" y="1568245"/>
            <a:ext cx="10778122" cy="4721292"/>
          </a:xfrm>
          <a:prstGeom prst="rect">
            <a:avLst/>
          </a:prstGeom>
          <a:noFill/>
        </p:spPr>
        <p:txBody>
          <a:bodyPr wrap="square" lIns="182880" tIns="146304" rIns="182880" bIns="146304" rtlCol="0">
            <a:spAutoFit/>
          </a:bodyPr>
          <a:lstStyle/>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a:gradFill>
                <a:gsLst>
                  <a:gs pos="2917">
                    <a:schemeClr val="tx1"/>
                  </a:gs>
                  <a:gs pos="30000">
                    <a:schemeClr val="tx1"/>
                  </a:gs>
                </a:gsLst>
                <a:lin ang="5400000" scaled="0"/>
              </a:gradFill>
            </a:endParaRPr>
          </a:p>
          <a:p>
            <a:pPr>
              <a:lnSpc>
                <a:spcPct val="90000"/>
              </a:lnSpc>
              <a:spcAft>
                <a:spcPts val="600"/>
              </a:spcAft>
            </a:pPr>
            <a:endParaRPr lang="en-US" sz="2400" err="1">
              <a:gradFill>
                <a:gsLst>
                  <a:gs pos="2917">
                    <a:schemeClr val="tx1"/>
                  </a:gs>
                  <a:gs pos="30000">
                    <a:schemeClr val="tx1"/>
                  </a:gs>
                </a:gsLst>
                <a:lin ang="5400000" scaled="0"/>
              </a:gradFill>
            </a:endParaRPr>
          </a:p>
        </p:txBody>
      </p:sp>
      <p:sp>
        <p:nvSpPr>
          <p:cNvPr id="4" name="TextBox 3">
            <a:extLst>
              <a:ext uri="{FF2B5EF4-FFF2-40B4-BE49-F238E27FC236}">
                <a16:creationId xmlns:a16="http://schemas.microsoft.com/office/drawing/2014/main" id="{1936B26E-7E81-41AD-A46B-2274E593A729}"/>
              </a:ext>
            </a:extLst>
          </p:cNvPr>
          <p:cNvSpPr txBox="1"/>
          <p:nvPr/>
        </p:nvSpPr>
        <p:spPr>
          <a:xfrm>
            <a:off x="205182" y="208154"/>
            <a:ext cx="10778122" cy="911019"/>
          </a:xfrm>
          <a:prstGeom prst="rect">
            <a:avLst/>
          </a:prstGeom>
          <a:noFill/>
        </p:spPr>
        <p:txBody>
          <a:bodyPr wrap="square" lIns="182880" tIns="146304" rIns="182880" bIns="146304" rtlCol="0">
            <a:spAutoFit/>
          </a:bodyPr>
          <a:lstStyle/>
          <a:p>
            <a:r>
              <a:rPr lang="en-US" sz="4000"/>
              <a:t>Continuous Access Evaluation (CAE)</a:t>
            </a:r>
          </a:p>
        </p:txBody>
      </p:sp>
      <p:sp>
        <p:nvSpPr>
          <p:cNvPr id="5" name="TextBox 4">
            <a:extLst>
              <a:ext uri="{FF2B5EF4-FFF2-40B4-BE49-F238E27FC236}">
                <a16:creationId xmlns:a16="http://schemas.microsoft.com/office/drawing/2014/main" id="{861CF6DF-C82A-437E-BC92-7B8B672921D7}"/>
              </a:ext>
            </a:extLst>
          </p:cNvPr>
          <p:cNvSpPr txBox="1"/>
          <p:nvPr/>
        </p:nvSpPr>
        <p:spPr>
          <a:xfrm>
            <a:off x="508450" y="1340631"/>
            <a:ext cx="11676790" cy="4727448"/>
          </a:xfrm>
          <a:prstGeom prst="rect">
            <a:avLst/>
          </a:prstGeom>
          <a:noFill/>
        </p:spPr>
        <p:txBody>
          <a:bodyPr wrap="square" lIns="182880" tIns="146304" rIns="182880" bIns="146304" rtlCol="0">
            <a:spAutoFit/>
          </a:bodyPr>
          <a:lstStyle/>
          <a:p>
            <a:pPr marL="0" marR="0">
              <a:spcBef>
                <a:spcPts val="0"/>
              </a:spcBef>
              <a:spcAft>
                <a:spcPts val="0"/>
              </a:spcAft>
            </a:pPr>
            <a:r>
              <a:rPr lang="en-US" sz="2400" dirty="0">
                <a:effectLst/>
                <a:latin typeface="Ebrima" panose="02000000000000000000" pitchFamily="2" charset="0"/>
                <a:ea typeface="Calibri" panose="020F0502020204030204" pitchFamily="34" charset="0"/>
              </a:rPr>
              <a:t>CAE introduces real time enforcement of account lifecycle events and policies:</a:t>
            </a:r>
          </a:p>
          <a:p>
            <a:pPr marL="0" marR="0">
              <a:spcBef>
                <a:spcPts val="0"/>
              </a:spcBef>
              <a:spcAft>
                <a:spcPts val="0"/>
              </a:spcAft>
            </a:pPr>
            <a:endParaRPr lang="en-US" sz="24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2400" dirty="0">
                <a:effectLst/>
                <a:latin typeface="Ebrima" panose="02000000000000000000" pitchFamily="2" charset="0"/>
                <a:ea typeface="Times New Roman" panose="02020603050405020304" pitchFamily="18" charset="0"/>
              </a:rPr>
              <a:t>Account revocation</a:t>
            </a:r>
            <a:endParaRPr lang="en-US" sz="24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2400" dirty="0">
                <a:effectLst/>
                <a:latin typeface="Ebrima" panose="02000000000000000000" pitchFamily="2" charset="0"/>
                <a:ea typeface="Times New Roman" panose="02020603050405020304" pitchFamily="18" charset="0"/>
              </a:rPr>
              <a:t>Account disablement/deletion</a:t>
            </a:r>
            <a:endParaRPr lang="en-US" sz="24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2400" dirty="0">
                <a:effectLst/>
                <a:latin typeface="Ebrima" panose="02000000000000000000" pitchFamily="2" charset="0"/>
                <a:ea typeface="Times New Roman" panose="02020603050405020304" pitchFamily="18" charset="0"/>
              </a:rPr>
              <a:t>Password change</a:t>
            </a:r>
            <a:endParaRPr lang="en-US" sz="24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2400" dirty="0">
                <a:effectLst/>
                <a:latin typeface="Ebrima" panose="02000000000000000000" pitchFamily="2" charset="0"/>
                <a:ea typeface="Times New Roman" panose="02020603050405020304" pitchFamily="18" charset="0"/>
              </a:rPr>
              <a:t>User Location change</a:t>
            </a:r>
            <a:endParaRPr lang="en-US" sz="2400" dirty="0">
              <a:effectLst/>
              <a:latin typeface="Calibri" panose="020F0502020204030204" pitchFamily="34" charset="0"/>
              <a:ea typeface="Calibri" panose="020F0502020204030204" pitchFamily="34"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sz="2400" dirty="0">
                <a:effectLst/>
                <a:latin typeface="Ebrima" panose="02000000000000000000" pitchFamily="2" charset="0"/>
                <a:ea typeface="Times New Roman" panose="02020603050405020304" pitchFamily="18" charset="0"/>
              </a:rPr>
              <a:t>User risk increase</a:t>
            </a:r>
          </a:p>
          <a:p>
            <a:pPr marL="342900" marR="0" lvl="0" indent="-342900">
              <a:spcBef>
                <a:spcPts val="0"/>
              </a:spcBef>
              <a:spcAft>
                <a:spcPts val="0"/>
              </a:spcAft>
              <a:buSzPts val="1000"/>
              <a:buFont typeface="Symbol" panose="05050102010706020507" pitchFamily="18" charset="2"/>
              <a:buChar char=""/>
              <a:tabLst>
                <a:tab pos="457200" algn="l"/>
              </a:tabLst>
            </a:pPr>
            <a:endParaRPr lang="en-US" sz="2400" dirty="0">
              <a:latin typeface="Ebrima" panose="02000000000000000000" pitchFamily="2" charset="0"/>
              <a:ea typeface="Calibri" panose="020F0502020204030204" pitchFamily="34" charset="0"/>
            </a:endParaRPr>
          </a:p>
          <a:p>
            <a:pPr marR="0" lvl="0">
              <a:spcBef>
                <a:spcPts val="0"/>
              </a:spcBef>
              <a:spcAft>
                <a:spcPts val="0"/>
              </a:spcAft>
              <a:buSzPts val="1000"/>
              <a:tabLst>
                <a:tab pos="457200" algn="l"/>
              </a:tabLst>
            </a:pPr>
            <a:r>
              <a:rPr lang="en-US" sz="2400" dirty="0">
                <a:effectLst/>
                <a:latin typeface="Ebrima" panose="02000000000000000000" pitchFamily="2" charset="0"/>
                <a:ea typeface="Calibri" panose="020F0502020204030204" pitchFamily="34" charset="0"/>
              </a:rPr>
              <a:t>Tenant admins are being encouraged to enable CAE in their tenants</a:t>
            </a:r>
          </a:p>
          <a:p>
            <a:pPr marR="0" lvl="0">
              <a:spcBef>
                <a:spcPts val="0"/>
              </a:spcBef>
              <a:spcAft>
                <a:spcPts val="0"/>
              </a:spcAft>
              <a:buSzPts val="1000"/>
              <a:tabLst>
                <a:tab pos="457200" algn="l"/>
              </a:tabLst>
            </a:pPr>
            <a:r>
              <a:rPr lang="en-US" sz="2400" dirty="0">
                <a:latin typeface="Ebrima" panose="02000000000000000000" pitchFamily="2" charset="0"/>
                <a:ea typeface="Calibri" panose="020F0502020204030204" pitchFamily="34" charset="0"/>
              </a:rPr>
              <a:t>	Developers need to </a:t>
            </a:r>
            <a:r>
              <a:rPr lang="en-US" sz="2400" u="sng" dirty="0">
                <a:latin typeface="Ebrima" panose="02000000000000000000" pitchFamily="2" charset="0"/>
                <a:ea typeface="Calibri" panose="020F0502020204030204" pitchFamily="34" charset="0"/>
              </a:rPr>
              <a:t>explicitly add support </a:t>
            </a:r>
            <a:r>
              <a:rPr lang="en-US" sz="2400" dirty="0">
                <a:latin typeface="Ebrima" panose="02000000000000000000" pitchFamily="2" charset="0"/>
                <a:ea typeface="Calibri" panose="020F0502020204030204" pitchFamily="34" charset="0"/>
              </a:rPr>
              <a:t> for CAE in their apps. </a:t>
            </a:r>
          </a:p>
          <a:p>
            <a:pPr marR="0" lvl="0">
              <a:spcBef>
                <a:spcPts val="0"/>
              </a:spcBef>
              <a:spcAft>
                <a:spcPts val="0"/>
              </a:spcAft>
              <a:buSzPts val="1000"/>
              <a:tabLst>
                <a:tab pos="457200" algn="l"/>
              </a:tabLst>
            </a:pPr>
            <a:endParaRPr lang="en-US" sz="2400" dirty="0">
              <a:latin typeface="Ebrima" panose="02000000000000000000" pitchFamily="2" charset="0"/>
              <a:ea typeface="Calibri" panose="020F0502020204030204" pitchFamily="34" charset="0"/>
            </a:endParaRPr>
          </a:p>
          <a:p>
            <a:pPr marR="0" lvl="0">
              <a:spcBef>
                <a:spcPts val="0"/>
              </a:spcBef>
              <a:spcAft>
                <a:spcPts val="0"/>
              </a:spcAft>
              <a:buSzPts val="1000"/>
              <a:tabLst>
                <a:tab pos="457200" algn="l"/>
              </a:tabLst>
            </a:pPr>
            <a:r>
              <a:rPr lang="en-US" sz="2400" dirty="0">
                <a:latin typeface="Ebrima" panose="02000000000000000000" pitchFamily="2" charset="0"/>
                <a:ea typeface="Calibri" panose="020F0502020204030204" pitchFamily="34" charset="0"/>
              </a:rPr>
              <a:t>Learn about </a:t>
            </a:r>
            <a:r>
              <a:rPr lang="tr-TR" sz="2400" dirty="0">
                <a:latin typeface="Ebrima" panose="02000000000000000000" pitchFamily="2" charset="0"/>
                <a:ea typeface="Calibri" panose="020F0502020204030204" pitchFamily="34" charset="0"/>
              </a:rPr>
              <a:t>c</a:t>
            </a:r>
            <a:r>
              <a:rPr lang="en-US" sz="2400" dirty="0" err="1">
                <a:latin typeface="Ebrima" panose="02000000000000000000" pitchFamily="2" charset="0"/>
                <a:ea typeface="Calibri" panose="020F0502020204030204" pitchFamily="34" charset="0"/>
              </a:rPr>
              <a:t>laims</a:t>
            </a:r>
            <a:r>
              <a:rPr lang="en-US" sz="2400" dirty="0">
                <a:latin typeface="Ebrima" panose="02000000000000000000" pitchFamily="2" charset="0"/>
                <a:ea typeface="Calibri" panose="020F0502020204030204" pitchFamily="34" charset="0"/>
              </a:rPr>
              <a:t> challenge and client capabilities - </a:t>
            </a:r>
            <a:r>
              <a:rPr lang="en-US" sz="2400" b="1" dirty="0">
                <a:latin typeface="Ebrima" panose="02000000000000000000" pitchFamily="2" charset="0"/>
                <a:ea typeface="Calibri" panose="020F0502020204030204" pitchFamily="34" charset="0"/>
              </a:rPr>
              <a:t>aka.ms/</a:t>
            </a:r>
            <a:r>
              <a:rPr lang="en-US" sz="2400" b="1" dirty="0" err="1">
                <a:latin typeface="Ebrima" panose="02000000000000000000" pitchFamily="2" charset="0"/>
                <a:ea typeface="Calibri" panose="020F0502020204030204" pitchFamily="34" charset="0"/>
              </a:rPr>
              <a:t>ClaimsChallenge</a:t>
            </a:r>
            <a:r>
              <a:rPr lang="en-US" sz="2400" dirty="0">
                <a:latin typeface="Ebrima" panose="02000000000000000000" pitchFamily="2" charset="0"/>
                <a:ea typeface="Calibri" panose="020F0502020204030204" pitchFamily="34" charset="0"/>
              </a:rPr>
              <a:t>  </a:t>
            </a:r>
            <a:endParaRPr lang="en-US" sz="24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3239943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6C6FF0C-9D4E-1D8D-E4EA-B85D8BFDA814}"/>
              </a:ext>
            </a:extLst>
          </p:cNvPr>
          <p:cNvSpPr txBox="1"/>
          <p:nvPr/>
        </p:nvSpPr>
        <p:spPr>
          <a:xfrm>
            <a:off x="394362" y="2111163"/>
            <a:ext cx="5372099" cy="1200329"/>
          </a:xfrm>
          <a:prstGeom prst="rect">
            <a:avLst/>
          </a:prstGeom>
          <a:noFill/>
        </p:spPr>
        <p:txBody>
          <a:bodyPr wrap="square" rtlCol="0">
            <a:spAutoFit/>
          </a:bodyPr>
          <a:lstStyle/>
          <a:p>
            <a:r>
              <a:rPr lang="en-US"/>
              <a:t>Continuous Access Evaluation (CAE) is an Azure AD feature that allows access tokens to be revoked based on critical events and policy evaluation rather than relying on token expiry based on lifetime.</a:t>
            </a:r>
          </a:p>
        </p:txBody>
      </p:sp>
      <p:sp>
        <p:nvSpPr>
          <p:cNvPr id="4" name="Title 1">
            <a:extLst>
              <a:ext uri="{FF2B5EF4-FFF2-40B4-BE49-F238E27FC236}">
                <a16:creationId xmlns:a16="http://schemas.microsoft.com/office/drawing/2014/main" id="{04BE5F7C-2C5E-9A71-A47F-69E892D48E03}"/>
              </a:ext>
            </a:extLst>
          </p:cNvPr>
          <p:cNvSpPr txBox="1">
            <a:spLocks/>
          </p:cNvSpPr>
          <p:nvPr/>
        </p:nvSpPr>
        <p:spPr>
          <a:xfrm>
            <a:off x="838200" y="365125"/>
            <a:ext cx="3903921"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Handling CAE Challenges</a:t>
            </a:r>
          </a:p>
        </p:txBody>
      </p:sp>
      <p:pic>
        <p:nvPicPr>
          <p:cNvPr id="5" name="Content Placeholder 5">
            <a:extLst>
              <a:ext uri="{FF2B5EF4-FFF2-40B4-BE49-F238E27FC236}">
                <a16:creationId xmlns:a16="http://schemas.microsoft.com/office/drawing/2014/main" id="{9CAEE6B7-4D37-49D3-4DB4-B2BCF937CDDB}"/>
              </a:ext>
            </a:extLst>
          </p:cNvPr>
          <p:cNvPicPr>
            <a:picLocks noChangeAspect="1"/>
          </p:cNvPicPr>
          <p:nvPr/>
        </p:nvPicPr>
        <p:blipFill>
          <a:blip r:embed="rId2"/>
          <a:stretch>
            <a:fillRect/>
          </a:stretch>
        </p:blipFill>
        <p:spPr>
          <a:xfrm>
            <a:off x="6261762" y="424490"/>
            <a:ext cx="5092038" cy="3809186"/>
          </a:xfrm>
          <a:prstGeom prst="rect">
            <a:avLst/>
          </a:prstGeom>
        </p:spPr>
      </p:pic>
      <p:sp>
        <p:nvSpPr>
          <p:cNvPr id="6" name="TextBox 5">
            <a:extLst>
              <a:ext uri="{FF2B5EF4-FFF2-40B4-BE49-F238E27FC236}">
                <a16:creationId xmlns:a16="http://schemas.microsoft.com/office/drawing/2014/main" id="{80D63F66-F535-F100-E794-80F2C05EFBDD}"/>
              </a:ext>
            </a:extLst>
          </p:cNvPr>
          <p:cNvSpPr txBox="1"/>
          <p:nvPr/>
        </p:nvSpPr>
        <p:spPr>
          <a:xfrm>
            <a:off x="584483" y="4528917"/>
            <a:ext cx="11023033" cy="2031325"/>
          </a:xfrm>
          <a:prstGeom prst="rect">
            <a:avLst/>
          </a:prstGeom>
          <a:noFill/>
        </p:spPr>
        <p:txBody>
          <a:bodyPr wrap="square" rtlCol="0">
            <a:spAutoFit/>
          </a:bodyPr>
          <a:lstStyle/>
          <a:p>
            <a:r>
              <a:rPr lang="en-CA" i="1">
                <a:latin typeface="SFMono-Regular"/>
              </a:rPr>
              <a:t>HTTP 401; </a:t>
            </a:r>
          </a:p>
          <a:p>
            <a:pPr lvl="1"/>
            <a:r>
              <a:rPr lang="en-CA" i="1">
                <a:latin typeface="SFMono-Regular"/>
              </a:rPr>
              <a:t>Unauthorized WWW-Authenticate=Bearer </a:t>
            </a:r>
            <a:r>
              <a:rPr lang="en-CA" i="1" err="1">
                <a:latin typeface="SFMono-Regular"/>
              </a:rPr>
              <a:t>authorization_uri</a:t>
            </a:r>
            <a:r>
              <a:rPr lang="en-CA" i="1">
                <a:latin typeface="SFMono-Regular"/>
              </a:rPr>
              <a:t>="https://</a:t>
            </a:r>
            <a:r>
              <a:rPr lang="en-CA" i="1" err="1">
                <a:latin typeface="SFMono-Regular"/>
              </a:rPr>
              <a:t>login.windows.net</a:t>
            </a:r>
            <a:r>
              <a:rPr lang="en-CA" i="1">
                <a:latin typeface="SFMono-Regular"/>
              </a:rPr>
              <a:t>/common/oauth2/authorize", </a:t>
            </a:r>
          </a:p>
          <a:p>
            <a:pPr lvl="1"/>
            <a:r>
              <a:rPr lang="en-CA" i="1">
                <a:latin typeface="SFMono-Regular"/>
              </a:rPr>
              <a:t>error="</a:t>
            </a:r>
            <a:r>
              <a:rPr lang="en-CA" i="1" err="1">
                <a:latin typeface="SFMono-Regular"/>
              </a:rPr>
              <a:t>insufficient_claims</a:t>
            </a:r>
            <a:r>
              <a:rPr lang="en-CA" i="1">
                <a:latin typeface="SFMono-Regular"/>
              </a:rPr>
              <a:t>", </a:t>
            </a:r>
          </a:p>
          <a:p>
            <a:pPr lvl="1"/>
            <a:r>
              <a:rPr lang="en-CA" i="1">
                <a:latin typeface="SFMono-Regular"/>
              </a:rPr>
              <a:t>claims="eyJhY2Nlc3NfdG9rZW4iOnsibmJmIjp7ImVzc2VudGlhbCI6dHJ1ZSwgInZhbHVlIjoiMTYwNDEwNjY1MSJ9fX0=”</a:t>
            </a:r>
          </a:p>
          <a:p>
            <a:endParaRPr lang="en-US"/>
          </a:p>
        </p:txBody>
      </p:sp>
    </p:spTree>
    <p:extLst>
      <p:ext uri="{BB962C8B-B14F-4D97-AF65-F5344CB8AC3E}">
        <p14:creationId xmlns:p14="http://schemas.microsoft.com/office/powerpoint/2010/main" val="2655607827"/>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CD60143-F3C9-B1F0-5BE2-E58AFA92F246}"/>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tr-TR"/>
              <a:t>Steps to handle CAE challenges</a:t>
            </a:r>
            <a:endParaRPr lang="en-US"/>
          </a:p>
        </p:txBody>
      </p:sp>
      <p:sp>
        <p:nvSpPr>
          <p:cNvPr id="4" name="Content Placeholder 2">
            <a:extLst>
              <a:ext uri="{FF2B5EF4-FFF2-40B4-BE49-F238E27FC236}">
                <a16:creationId xmlns:a16="http://schemas.microsoft.com/office/drawing/2014/main" id="{7413C300-BD28-441B-B548-17D855EDFA94}"/>
              </a:ext>
            </a:extLst>
          </p:cNvPr>
          <p:cNvSpPr txBox="1">
            <a:spLocks/>
          </p:cNvSpPr>
          <p:nvPr/>
        </p:nvSpPr>
        <p:spPr>
          <a:xfrm>
            <a:off x="838200" y="1515978"/>
            <a:ext cx="10515600" cy="497689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tr-TR"/>
              <a:t>Step 1: Configure your MSAL app to declare that it’s capable of handling claim challenges</a:t>
            </a:r>
          </a:p>
          <a:p>
            <a:r>
              <a:rPr lang="tr-TR"/>
              <a:t>Step 2: Grab the </a:t>
            </a:r>
            <a:r>
              <a:rPr lang="tr-TR" b="1"/>
              <a:t>www-authenticate</a:t>
            </a:r>
            <a:r>
              <a:rPr lang="tr-TR"/>
              <a:t> header from the 401 response</a:t>
            </a:r>
          </a:p>
          <a:p>
            <a:r>
              <a:rPr lang="tr-TR"/>
              <a:t>Step 3: Process the header</a:t>
            </a:r>
          </a:p>
          <a:p>
            <a:r>
              <a:rPr lang="tr-TR"/>
              <a:t>Step 4: Pass the claims challenge to MSAL as a request parameter</a:t>
            </a:r>
            <a:endParaRPr lang="en-US">
              <a:ea typeface="Calibri" panose="020F0502020204030204"/>
              <a:cs typeface="Calibri" panose="020F0502020204030204"/>
            </a:endParaRPr>
          </a:p>
        </p:txBody>
      </p:sp>
    </p:spTree>
    <p:extLst>
      <p:ext uri="{BB962C8B-B14F-4D97-AF65-F5344CB8AC3E}">
        <p14:creationId xmlns:p14="http://schemas.microsoft.com/office/powerpoint/2010/main" val="24625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01921" y="2849603"/>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t>Questions?</a:t>
            </a:r>
          </a:p>
        </p:txBody>
      </p:sp>
    </p:spTree>
    <p:extLst>
      <p:ext uri="{BB962C8B-B14F-4D97-AF65-F5344CB8AC3E}">
        <p14:creationId xmlns:p14="http://schemas.microsoft.com/office/powerpoint/2010/main" val="386867357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69238" y="2270206"/>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en-US" sz="54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rPr>
              <a:t>Deployment to</a:t>
            </a:r>
            <a:r>
              <a:rPr lang="en-US" sz="5400">
                <a:gradFill>
                  <a:gsLst>
                    <a:gs pos="1250">
                      <a:srgbClr val="FFFFFF"/>
                    </a:gs>
                    <a:gs pos="100000">
                      <a:srgbClr val="FFFFFF"/>
                    </a:gs>
                  </a:gsLst>
                  <a:lin ang="5400000" scaled="0"/>
                </a:gradFill>
                <a:latin typeface="Segoe UI Light"/>
              </a:rPr>
              <a:t> </a:t>
            </a:r>
            <a:r>
              <a:rPr kumimoji="0" lang="en-US" sz="54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rPr>
              <a:t>Azure Static </a:t>
            </a:r>
            <a:r>
              <a:rPr kumimoji="0" lang="tr-TR" sz="54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rPr>
              <a:t>Web Apps</a:t>
            </a:r>
            <a:endParaRPr kumimoji="0" lang="en-US" sz="54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3309786396"/>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6EE13C2-EFC9-FE76-27BF-F21976A90090}"/>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Deploying to Static </a:t>
            </a:r>
            <a:r>
              <a:rPr lang="tr-TR"/>
              <a:t>Web Apps</a:t>
            </a:r>
            <a:endParaRPr lang="en-US"/>
          </a:p>
        </p:txBody>
      </p:sp>
      <p:sp>
        <p:nvSpPr>
          <p:cNvPr id="6" name="Content Placeholder 2">
            <a:extLst>
              <a:ext uri="{FF2B5EF4-FFF2-40B4-BE49-F238E27FC236}">
                <a16:creationId xmlns:a16="http://schemas.microsoft.com/office/drawing/2014/main" id="{1739CBBB-6EE4-5294-5C26-C55859F0F35E}"/>
              </a:ext>
            </a:extLst>
          </p:cNvPr>
          <p:cNvSpPr txBox="1">
            <a:spLocks/>
          </p:cNvSpPr>
          <p:nvPr/>
        </p:nvSpPr>
        <p:spPr>
          <a:xfrm>
            <a:off x="838200" y="1597306"/>
            <a:ext cx="10515600" cy="4579657"/>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a:t>Azure Static Web Apps is a service that automatically builds and deploys full stack web apps to Azure from a code repository:</a:t>
            </a:r>
          </a:p>
          <a:p>
            <a:endParaRPr lang="en-CA"/>
          </a:p>
          <a:p>
            <a:pPr lvl="1"/>
            <a:r>
              <a:rPr lang="en-CA" b="1"/>
              <a:t>Web hosting</a:t>
            </a:r>
            <a:r>
              <a:rPr lang="en-CA"/>
              <a:t> for static content like HTML, CSS, JavaScript, and images.</a:t>
            </a:r>
          </a:p>
          <a:p>
            <a:pPr lvl="1"/>
            <a:r>
              <a:rPr lang="en-CA" b="1"/>
              <a:t>Globally distributed</a:t>
            </a:r>
            <a:r>
              <a:rPr lang="en-CA"/>
              <a:t> static content, putting content closer to your users.</a:t>
            </a:r>
          </a:p>
          <a:p>
            <a:pPr lvl="1"/>
            <a:r>
              <a:rPr lang="en-CA" b="1"/>
              <a:t>First-class GitHub and Azure DevOps integration</a:t>
            </a:r>
            <a:r>
              <a:rPr lang="en-CA"/>
              <a:t> where repository changes trigger builds and deployments.</a:t>
            </a:r>
          </a:p>
          <a:p>
            <a:pPr lvl="1"/>
            <a:r>
              <a:rPr lang="en-CA" b="1"/>
              <a:t>Integrated API</a:t>
            </a:r>
            <a:r>
              <a:rPr lang="en-CA"/>
              <a:t> support provided by Azure Functions with the option to link an existing Azure Functions app using a standard account.</a:t>
            </a:r>
          </a:p>
          <a:p>
            <a:pPr lvl="1"/>
            <a:r>
              <a:rPr lang="en-CA" b="1"/>
              <a:t>Free SSL certificates</a:t>
            </a:r>
            <a:r>
              <a:rPr lang="en-CA"/>
              <a:t>, which are automatically renewed.</a:t>
            </a:r>
          </a:p>
          <a:p>
            <a:pPr lvl="1"/>
            <a:r>
              <a:rPr lang="en-CA" b="1"/>
              <a:t>Back-end routing rules</a:t>
            </a:r>
            <a:r>
              <a:rPr lang="en-CA"/>
              <a:t> enabling full control over the content and routes you serve.</a:t>
            </a:r>
          </a:p>
          <a:p>
            <a:pPr lvl="1"/>
            <a:endParaRPr lang="en-CA"/>
          </a:p>
        </p:txBody>
      </p:sp>
    </p:spTree>
    <p:extLst>
      <p:ext uri="{BB962C8B-B14F-4D97-AF65-F5344CB8AC3E}">
        <p14:creationId xmlns:p14="http://schemas.microsoft.com/office/powerpoint/2010/main" val="3817608067"/>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01921" y="2849603"/>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a:t>Q &amp; A</a:t>
            </a:r>
          </a:p>
        </p:txBody>
      </p:sp>
    </p:spTree>
    <p:extLst>
      <p:ext uri="{BB962C8B-B14F-4D97-AF65-F5344CB8AC3E}">
        <p14:creationId xmlns:p14="http://schemas.microsoft.com/office/powerpoint/2010/main" val="3809986989"/>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CB6EC2-A576-5D2E-138E-AAD2BB6D7AC3}"/>
              </a:ext>
            </a:extLst>
          </p:cNvPr>
          <p:cNvSpPr txBox="1">
            <a:spLocks/>
          </p:cNvSpPr>
          <p:nvPr/>
        </p:nvSpPr>
        <p:spPr>
          <a:xfrm>
            <a:off x="838200" y="1503948"/>
            <a:ext cx="10515600" cy="4673015"/>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hlinkClick r:id="rId2">
                  <a:extLst>
                    <a:ext uri="{A12FA001-AC4F-418D-AE19-62706E023703}">
                      <ahyp:hlinkClr xmlns:ahyp="http://schemas.microsoft.com/office/drawing/2018/hyperlinkcolor" val="tx"/>
                    </a:ext>
                  </a:extLst>
                </a:hlinkClick>
              </a:rPr>
              <a:t>Get a free Azure AD tenant</a:t>
            </a:r>
            <a:endParaRPr lang="en-US" dirty="0">
              <a:cs typeface="Calibri"/>
              <a:hlinkClick r:id="rId3">
                <a:extLst>
                  <a:ext uri="{A12FA001-AC4F-418D-AE19-62706E023703}">
                    <ahyp:hlinkClr xmlns:ahyp="http://schemas.microsoft.com/office/drawing/2018/hyperlinkcolor" val="tx"/>
                  </a:ext>
                </a:extLst>
              </a:hlinkClick>
            </a:endParaRPr>
          </a:p>
          <a:p>
            <a:r>
              <a:rPr lang="en-US" dirty="0">
                <a:solidFill>
                  <a:srgbClr val="FFFFFF"/>
                </a:solidFill>
                <a:hlinkClick r:id="rId3">
                  <a:extLst>
                    <a:ext uri="{A12FA001-AC4F-418D-AE19-62706E023703}">
                      <ahyp:hlinkClr xmlns:ahyp="http://schemas.microsoft.com/office/drawing/2018/hyperlinkcolor" val="tx"/>
                    </a:ext>
                  </a:extLst>
                </a:hlinkClick>
              </a:rPr>
              <a:t>MSAL.js on GitHub</a:t>
            </a:r>
            <a:endParaRPr lang="en-US" dirty="0">
              <a:solidFill>
                <a:srgbClr val="FFFFFF"/>
              </a:solidFill>
              <a:cs typeface="Calibri"/>
            </a:endParaRPr>
          </a:p>
          <a:p>
            <a:r>
              <a:rPr lang="en-US" dirty="0">
                <a:solidFill>
                  <a:srgbClr val="FFFFFF"/>
                </a:solidFill>
                <a:hlinkClick r:id="rId4">
                  <a:extLst>
                    <a:ext uri="{A12FA001-AC4F-418D-AE19-62706E023703}">
                      <ahyp:hlinkClr xmlns:ahyp="http://schemas.microsoft.com/office/drawing/2018/hyperlinkcolor" val="tx"/>
                    </a:ext>
                  </a:extLst>
                </a:hlinkClick>
              </a:rPr>
              <a:t>MSAL Browser docs</a:t>
            </a:r>
            <a:endParaRPr lang="en-US" dirty="0">
              <a:solidFill>
                <a:srgbClr val="FFFFFF"/>
              </a:solidFill>
              <a:cs typeface="Calibri"/>
            </a:endParaRPr>
          </a:p>
          <a:p>
            <a:r>
              <a:rPr lang="en-US" dirty="0">
                <a:solidFill>
                  <a:srgbClr val="FFFFFF"/>
                </a:solidFill>
                <a:hlinkClick r:id="rId5">
                  <a:extLst>
                    <a:ext uri="{A12FA001-AC4F-418D-AE19-62706E023703}">
                      <ahyp:hlinkClr xmlns:ahyp="http://schemas.microsoft.com/office/drawing/2018/hyperlinkcolor" val="tx"/>
                    </a:ext>
                  </a:extLst>
                </a:hlinkClick>
              </a:rPr>
              <a:t>MSAL React docs</a:t>
            </a:r>
            <a:endParaRPr lang="en-US" dirty="0">
              <a:solidFill>
                <a:srgbClr val="FFFFFF"/>
              </a:solidFill>
              <a:cs typeface="Calibri"/>
            </a:endParaRPr>
          </a:p>
          <a:p>
            <a:r>
              <a:rPr lang="en-US" dirty="0">
                <a:solidFill>
                  <a:srgbClr val="FFFFFF"/>
                </a:solidFill>
              </a:rPr>
              <a:t>MSAL React samples:</a:t>
            </a:r>
            <a:endParaRPr lang="en-US" dirty="0">
              <a:solidFill>
                <a:srgbClr val="FFFFFF"/>
              </a:solidFill>
              <a:cs typeface="Calibri"/>
            </a:endParaRPr>
          </a:p>
          <a:p>
            <a:pPr lvl="1"/>
            <a:r>
              <a:rPr lang="en-US" dirty="0">
                <a:solidFill>
                  <a:srgbClr val="FFFFFF"/>
                </a:solidFill>
                <a:hlinkClick r:id="rId6">
                  <a:extLst>
                    <a:ext uri="{A12FA001-AC4F-418D-AE19-62706E023703}">
                      <ahyp:hlinkClr xmlns:ahyp="http://schemas.microsoft.com/office/drawing/2018/hyperlinkcolor" val="tx"/>
                    </a:ext>
                  </a:extLst>
                </a:hlinkClick>
              </a:rPr>
              <a:t>Testing samples</a:t>
            </a:r>
            <a:endParaRPr lang="en-US" dirty="0">
              <a:solidFill>
                <a:srgbClr val="FFFFFF"/>
              </a:solidFill>
              <a:cs typeface="Calibri"/>
            </a:endParaRPr>
          </a:p>
          <a:p>
            <a:pPr lvl="1"/>
            <a:r>
              <a:rPr lang="en-US" dirty="0" err="1">
                <a:solidFill>
                  <a:srgbClr val="FFFFFF"/>
                </a:solidFill>
                <a:hlinkClick r:id="rId7">
                  <a:extLst>
                    <a:ext uri="{A12FA001-AC4F-418D-AE19-62706E023703}">
                      <ahyp:hlinkClr xmlns:ahyp="http://schemas.microsoft.com/office/drawing/2018/hyperlinkcolor" val="tx"/>
                    </a:ext>
                  </a:extLst>
                </a:hlinkClick>
              </a:rPr>
              <a:t>Chapterwise</a:t>
            </a:r>
            <a:r>
              <a:rPr lang="en-US" dirty="0">
                <a:solidFill>
                  <a:srgbClr val="FFFFFF"/>
                </a:solidFill>
                <a:hlinkClick r:id="rId7">
                  <a:extLst>
                    <a:ext uri="{A12FA001-AC4F-418D-AE19-62706E023703}">
                      <ahyp:hlinkClr xmlns:ahyp="http://schemas.microsoft.com/office/drawing/2018/hyperlinkcolor" val="tx"/>
                    </a:ext>
                  </a:extLst>
                </a:hlinkClick>
              </a:rPr>
              <a:t> tutorials</a:t>
            </a:r>
            <a:endParaRPr lang="en-US" dirty="0">
              <a:solidFill>
                <a:srgbClr val="FFFFFF"/>
              </a:solidFill>
              <a:cs typeface="Calibri"/>
            </a:endParaRPr>
          </a:p>
          <a:p>
            <a:r>
              <a:rPr lang="en-US" dirty="0">
                <a:solidFill>
                  <a:srgbClr val="FFFFFF"/>
                </a:solidFill>
              </a:rPr>
              <a:t>Microsoft identity platform:</a:t>
            </a:r>
            <a:endParaRPr lang="en-US" dirty="0">
              <a:solidFill>
                <a:srgbClr val="FFFFFF"/>
              </a:solidFill>
              <a:cs typeface="Calibri"/>
            </a:endParaRPr>
          </a:p>
          <a:p>
            <a:pPr lvl="1"/>
            <a:r>
              <a:rPr lang="en-US" dirty="0">
                <a:solidFill>
                  <a:srgbClr val="FFFFFF"/>
                </a:solidFill>
                <a:hlinkClick r:id="rId8">
                  <a:extLst>
                    <a:ext uri="{A12FA001-AC4F-418D-AE19-62706E023703}">
                      <ahyp:hlinkClr xmlns:ahyp="http://schemas.microsoft.com/office/drawing/2018/hyperlinkcolor" val="tx"/>
                    </a:ext>
                  </a:extLst>
                </a:hlinkClick>
              </a:rPr>
              <a:t>OAuth 2.0 Authorization Code Grant</a:t>
            </a:r>
            <a:endParaRPr lang="en-US" dirty="0">
              <a:solidFill>
                <a:srgbClr val="FFFFFF"/>
              </a:solidFill>
              <a:cs typeface="Calibri"/>
            </a:endParaRPr>
          </a:p>
          <a:p>
            <a:pPr lvl="1"/>
            <a:r>
              <a:rPr lang="en-US" dirty="0">
                <a:solidFill>
                  <a:srgbClr val="FFFFFF"/>
                </a:solidFill>
                <a:hlinkClick r:id="rId9">
                  <a:extLst>
                    <a:ext uri="{A12FA001-AC4F-418D-AE19-62706E023703}">
                      <ahyp:hlinkClr xmlns:ahyp="http://schemas.microsoft.com/office/drawing/2018/hyperlinkcolor" val="tx"/>
                    </a:ext>
                  </a:extLst>
                </a:hlinkClick>
              </a:rPr>
              <a:t>Single Sign-on with MSAL.js</a:t>
            </a:r>
            <a:endParaRPr lang="en-US" dirty="0">
              <a:solidFill>
                <a:srgbClr val="FFFFFF"/>
              </a:solidFill>
              <a:cs typeface="Calibri"/>
            </a:endParaRPr>
          </a:p>
          <a:p>
            <a:pPr lvl="1"/>
            <a:r>
              <a:rPr lang="en-US" dirty="0">
                <a:solidFill>
                  <a:srgbClr val="FFFFFF"/>
                </a:solidFill>
                <a:hlinkClick r:id="rId10">
                  <a:extLst>
                    <a:ext uri="{A12FA001-AC4F-418D-AE19-62706E023703}">
                      <ahyp:hlinkClr xmlns:ahyp="http://schemas.microsoft.com/office/drawing/2018/hyperlinkcolor" val="tx"/>
                    </a:ext>
                  </a:extLst>
                </a:hlinkClick>
              </a:rPr>
              <a:t>Continuous Access Evaluation</a:t>
            </a:r>
            <a:endParaRPr lang="tr-TR" dirty="0">
              <a:solidFill>
                <a:srgbClr val="FFFFFF"/>
              </a:solidFill>
              <a:cs typeface="Calibri"/>
            </a:endParaRPr>
          </a:p>
          <a:p>
            <a:pPr lvl="1"/>
            <a:r>
              <a:rPr lang="tr-TR" dirty="0">
                <a:solidFill>
                  <a:srgbClr val="FFFFFF"/>
                </a:solidFill>
                <a:hlinkClick r:id="rId11">
                  <a:extLst>
                    <a:ext uri="{A12FA001-AC4F-418D-AE19-62706E023703}">
                      <ahyp:hlinkClr xmlns:ahyp="http://schemas.microsoft.com/office/drawing/2018/hyperlinkcolor" val="tx"/>
                    </a:ext>
                  </a:extLst>
                </a:hlinkClick>
              </a:rPr>
              <a:t>MSAL Code samples</a:t>
            </a:r>
            <a:endParaRPr lang="en-US" dirty="0">
              <a:solidFill>
                <a:srgbClr val="FFFFFF"/>
              </a:solidFill>
              <a:cs typeface="Calibri"/>
            </a:endParaRPr>
          </a:p>
          <a:p>
            <a:r>
              <a:rPr lang="en-US" dirty="0">
                <a:solidFill>
                  <a:srgbClr val="FFFFFF"/>
                </a:solidFill>
                <a:hlinkClick r:id="rId12">
                  <a:extLst>
                    <a:ext uri="{A12FA001-AC4F-418D-AE19-62706E023703}">
                      <ahyp:hlinkClr xmlns:ahyp="http://schemas.microsoft.com/office/drawing/2018/hyperlinkcolor" val="tx"/>
                    </a:ext>
                  </a:extLst>
                </a:hlinkClick>
              </a:rPr>
              <a:t>OWASP XSS Prevention Cheat Sheet</a:t>
            </a:r>
            <a:endParaRPr lang="en-US" dirty="0">
              <a:solidFill>
                <a:srgbClr val="FFFFFF"/>
              </a:solidFill>
              <a:cs typeface="Calibri"/>
            </a:endParaRPr>
          </a:p>
        </p:txBody>
      </p:sp>
      <p:sp>
        <p:nvSpPr>
          <p:cNvPr id="4" name="Title 1">
            <a:extLst>
              <a:ext uri="{FF2B5EF4-FFF2-40B4-BE49-F238E27FC236}">
                <a16:creationId xmlns:a16="http://schemas.microsoft.com/office/drawing/2014/main" id="{1F1AA1B1-9532-AA5D-515D-1C1DF8717E6A}"/>
              </a:ext>
            </a:extLst>
          </p:cNvPr>
          <p:cNvSpPr txBox="1">
            <a:spLocks/>
          </p:cNvSpPr>
          <p:nvPr/>
        </p:nvSpPr>
        <p:spPr>
          <a:xfrm>
            <a:off x="838200" y="365126"/>
            <a:ext cx="10515600" cy="113882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More information</a:t>
            </a:r>
          </a:p>
        </p:txBody>
      </p:sp>
    </p:spTree>
    <p:extLst>
      <p:ext uri="{BB962C8B-B14F-4D97-AF65-F5344CB8AC3E}">
        <p14:creationId xmlns:p14="http://schemas.microsoft.com/office/powerpoint/2010/main" val="4001455028"/>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04E16D6-6682-4068-BF11-BA8E4E8E1BBC}"/>
              </a:ext>
            </a:extLst>
          </p:cNvPr>
          <p:cNvSpPr>
            <a:spLocks noGrp="1"/>
          </p:cNvSpPr>
          <p:nvPr>
            <p:ph type="body" sz="quarter" idx="10"/>
          </p:nvPr>
        </p:nvSpPr>
        <p:spPr>
          <a:xfrm>
            <a:off x="632604" y="1524057"/>
            <a:ext cx="10926792" cy="5050613"/>
          </a:xfrm>
        </p:spPr>
        <p:txBody>
          <a:bodyPr vert="horz" wrap="square" lIns="146304" tIns="91440" rIns="146304" bIns="91440" rtlCol="0" anchor="t">
            <a:spAutoFit/>
          </a:bodyPr>
          <a:lstStyle/>
          <a:p>
            <a:pPr algn="ctr"/>
            <a:r>
              <a:rPr lang="en-US" sz="2800" dirty="0">
                <a:latin typeface="Segoe UI"/>
                <a:cs typeface="Segoe UI Semibold"/>
              </a:rPr>
              <a:t>Recording will be available soon on the </a:t>
            </a:r>
          </a:p>
          <a:p>
            <a:pPr marL="0" indent="0" algn="ctr">
              <a:buNone/>
            </a:pPr>
            <a:r>
              <a:rPr lang="en-US" sz="2800" dirty="0">
                <a:solidFill>
                  <a:schemeClr val="accent1"/>
                </a:solidFill>
                <a:latin typeface="Segoe UI"/>
                <a:cs typeface="Segoe UI Semibold"/>
              </a:rPr>
              <a:t>Microsoft 365</a:t>
            </a:r>
            <a:r>
              <a:rPr lang="en-US" sz="2800" dirty="0">
                <a:latin typeface="Segoe UI"/>
                <a:cs typeface="Segoe UI Semibold"/>
              </a:rPr>
              <a:t> Community (PnP) YouTube channel</a:t>
            </a:r>
          </a:p>
          <a:p>
            <a:pPr marL="0" indent="0" algn="ctr">
              <a:buNone/>
            </a:pPr>
            <a:r>
              <a:rPr lang="en-US" sz="2800" dirty="0">
                <a:solidFill>
                  <a:schemeClr val="accent1"/>
                </a:solidFill>
                <a:latin typeface="Segoe UI"/>
                <a:cs typeface="Segoe UI Semibold"/>
                <a:hlinkClick r:id="rId3">
                  <a:extLst>
                    <a:ext uri="{A12FA001-AC4F-418D-AE19-62706E023703}">
                      <ahyp:hlinkClr xmlns:ahyp="http://schemas.microsoft.com/office/drawing/2018/hyperlinkcolor" val="tx"/>
                    </a:ext>
                  </a:extLst>
                </a:hlinkClick>
              </a:rPr>
              <a:t>https://aka.ms/M365PnP/videos</a:t>
            </a:r>
            <a:endParaRPr lang="en-US" sz="2800" dirty="0">
              <a:solidFill>
                <a:schemeClr val="accent1"/>
              </a:solidFill>
              <a:latin typeface="Segoe UI"/>
              <a:cs typeface="Segoe UI Semibold"/>
            </a:endParaRPr>
          </a:p>
          <a:p>
            <a:pPr marL="0" indent="0" algn="ctr">
              <a:buNone/>
            </a:pPr>
            <a:r>
              <a:rPr lang="en-US" sz="2000" i="1" dirty="0">
                <a:solidFill>
                  <a:srgbClr val="0070C0"/>
                </a:solidFill>
                <a:latin typeface="Segoe UI"/>
                <a:cs typeface="Segoe UI Semibold"/>
              </a:rPr>
              <a:t>(subscribe today)</a:t>
            </a:r>
          </a:p>
          <a:p>
            <a:pPr algn="ctr"/>
            <a:endParaRPr lang="en-US" sz="2800" dirty="0">
              <a:latin typeface="Segoe UI"/>
              <a:cs typeface="Segoe UI Semibold"/>
            </a:endParaRPr>
          </a:p>
          <a:p>
            <a:pPr algn="ctr"/>
            <a:r>
              <a:rPr lang="en-US" sz="2800" dirty="0">
                <a:latin typeface="Segoe UI"/>
                <a:cs typeface="Segoe UI Semibold"/>
              </a:rPr>
              <a:t>Follow us on Twitter </a:t>
            </a:r>
          </a:p>
          <a:p>
            <a:pPr algn="ctr"/>
            <a:r>
              <a:rPr lang="en-US" sz="2800" dirty="0">
                <a:solidFill>
                  <a:srgbClr val="0070C0"/>
                </a:solidFill>
                <a:latin typeface="Segoe UI"/>
                <a:cs typeface="Segoe UI Semibold"/>
              </a:rPr>
              <a:t>@Microsoft365Dev and @azuread</a:t>
            </a:r>
          </a:p>
          <a:p>
            <a:pPr algn="ctr"/>
            <a:endParaRPr lang="en-US" sz="2800" dirty="0">
              <a:latin typeface="Segoe UI"/>
              <a:cs typeface="Segoe UI Semibold"/>
            </a:endParaRPr>
          </a:p>
          <a:p>
            <a:pPr algn="ctr"/>
            <a:r>
              <a:rPr lang="en-US" sz="2800" dirty="0">
                <a:latin typeface="Segoe UI"/>
                <a:cs typeface="Segoe UI Semibold"/>
              </a:rPr>
              <a:t>Next call: </a:t>
            </a:r>
            <a:r>
              <a:rPr lang="en-US" sz="2800" b="1" dirty="0">
                <a:latin typeface="Segoe UI"/>
                <a:cs typeface="Segoe UI Semibold"/>
              </a:rPr>
              <a:t>August 22nd at 9:00am PT</a:t>
            </a:r>
            <a:endParaRPr lang="en-US" sz="2800" b="1" dirty="0">
              <a:latin typeface="Segoe UI"/>
              <a:cs typeface="Segoe UI"/>
            </a:endParaRPr>
          </a:p>
          <a:p>
            <a:pPr algn="ctr"/>
            <a:r>
              <a:rPr lang="en-US" sz="2400" dirty="0">
                <a:solidFill>
                  <a:srgbClr val="0070C0"/>
                </a:solidFill>
                <a:latin typeface="Segoe UI"/>
                <a:cs typeface="Segoe UI Semibold"/>
                <a:hlinkClick r:id="rId4"/>
              </a:rPr>
              <a:t>https://aka.ms/IDDevCommunityCalendar</a:t>
            </a:r>
            <a:r>
              <a:rPr lang="en-US" sz="2400" dirty="0">
                <a:solidFill>
                  <a:srgbClr val="0070C0"/>
                </a:solidFill>
                <a:latin typeface="Segoe UI"/>
                <a:cs typeface="Segoe UI Semibold"/>
              </a:rPr>
              <a:t> </a:t>
            </a:r>
            <a:endParaRPr lang="en-US" sz="2400" dirty="0">
              <a:cs typeface="Segoe UI Semibold"/>
            </a:endParaRPr>
          </a:p>
        </p:txBody>
      </p:sp>
      <p:sp>
        <p:nvSpPr>
          <p:cNvPr id="2" name="Title 1">
            <a:extLst>
              <a:ext uri="{FF2B5EF4-FFF2-40B4-BE49-F238E27FC236}">
                <a16:creationId xmlns:a16="http://schemas.microsoft.com/office/drawing/2014/main" id="{4D61BE38-EB50-48A0-9D32-853A554C7127}"/>
              </a:ext>
            </a:extLst>
          </p:cNvPr>
          <p:cNvSpPr>
            <a:spLocks noGrp="1"/>
          </p:cNvSpPr>
          <p:nvPr>
            <p:ph type="title"/>
          </p:nvPr>
        </p:nvSpPr>
        <p:spPr>
          <a:xfrm>
            <a:off x="801718" y="382853"/>
            <a:ext cx="11655840" cy="899665"/>
          </a:xfrm>
        </p:spPr>
        <p:txBody>
          <a:bodyPr/>
          <a:lstStyle/>
          <a:p>
            <a:r>
              <a:rPr lang="en-US">
                <a:cs typeface="Segoe UI Semibold"/>
              </a:rPr>
              <a:t>Thank you</a:t>
            </a:r>
            <a:endParaRPr lang="en-US"/>
          </a:p>
        </p:txBody>
      </p:sp>
    </p:spTree>
    <p:extLst>
      <p:ext uri="{BB962C8B-B14F-4D97-AF65-F5344CB8AC3E}">
        <p14:creationId xmlns:p14="http://schemas.microsoft.com/office/powerpoint/2010/main" val="296794568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69238" y="2270206"/>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en-US" sz="66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rPr>
              <a:t>Microsoft Authentication Libraries for JavaScript</a:t>
            </a:r>
          </a:p>
        </p:txBody>
      </p:sp>
    </p:spTree>
    <p:extLst>
      <p:ext uri="{BB962C8B-B14F-4D97-AF65-F5344CB8AC3E}">
        <p14:creationId xmlns:p14="http://schemas.microsoft.com/office/powerpoint/2010/main" val="177561588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6">
            <a:extLst>
              <a:ext uri="{FF2B5EF4-FFF2-40B4-BE49-F238E27FC236}">
                <a16:creationId xmlns:a16="http://schemas.microsoft.com/office/drawing/2014/main" id="{73076F7F-F40D-E4CD-A843-FD543CBA0487}"/>
              </a:ext>
            </a:extLst>
          </p:cNvPr>
          <p:cNvPicPr>
            <a:picLocks noChangeAspect="1"/>
          </p:cNvPicPr>
          <p:nvPr/>
        </p:nvPicPr>
        <p:blipFill>
          <a:blip r:embed="rId2"/>
          <a:stretch>
            <a:fillRect/>
          </a:stretch>
        </p:blipFill>
        <p:spPr>
          <a:xfrm>
            <a:off x="360389" y="802324"/>
            <a:ext cx="8181474" cy="5509128"/>
          </a:xfrm>
          <a:prstGeom prst="rect">
            <a:avLst/>
          </a:prstGeom>
        </p:spPr>
      </p:pic>
      <p:sp>
        <p:nvSpPr>
          <p:cNvPr id="6" name="TextBox 5">
            <a:extLst>
              <a:ext uri="{FF2B5EF4-FFF2-40B4-BE49-F238E27FC236}">
                <a16:creationId xmlns:a16="http://schemas.microsoft.com/office/drawing/2014/main" id="{CC4E98CA-75CB-4F6B-CF5A-1C93DD3E44C0}"/>
              </a:ext>
            </a:extLst>
          </p:cNvPr>
          <p:cNvSpPr txBox="1"/>
          <p:nvPr/>
        </p:nvSpPr>
        <p:spPr>
          <a:xfrm>
            <a:off x="8729346" y="3316446"/>
            <a:ext cx="3102263" cy="2308324"/>
          </a:xfrm>
          <a:prstGeom prst="rect">
            <a:avLst/>
          </a:prstGeom>
          <a:noFill/>
        </p:spPr>
        <p:txBody>
          <a:bodyPr wrap="square" rtlCol="0">
            <a:spAutoFit/>
          </a:bodyPr>
          <a:lstStyle/>
          <a:p>
            <a:pPr marL="285750" indent="-285750">
              <a:buFont typeface="Arial" panose="020B0604020202020204" pitchFamily="34" charset="0"/>
              <a:buChar char="•"/>
            </a:pPr>
            <a:r>
              <a:rPr lang="en-US"/>
              <a:t>Authorization Code Grant with PKCE</a:t>
            </a:r>
          </a:p>
          <a:p>
            <a:pPr marL="285750" indent="-285750">
              <a:buFont typeface="Arial" panose="020B0604020202020204" pitchFamily="34" charset="0"/>
              <a:buChar char="•"/>
            </a:pPr>
            <a:r>
              <a:rPr lang="en-US"/>
              <a:t>Client Credentials Grant</a:t>
            </a:r>
          </a:p>
          <a:p>
            <a:pPr marL="285750" indent="-285750">
              <a:buFont typeface="Arial" panose="020B0604020202020204" pitchFamily="34" charset="0"/>
              <a:buChar char="•"/>
            </a:pPr>
            <a:r>
              <a:rPr lang="en-US"/>
              <a:t>Device Code Grant</a:t>
            </a:r>
          </a:p>
          <a:p>
            <a:pPr marL="285750" indent="-285750">
              <a:buFont typeface="Arial" panose="020B0604020202020204" pitchFamily="34" charset="0"/>
              <a:buChar char="•"/>
            </a:pPr>
            <a:r>
              <a:rPr lang="en-US"/>
              <a:t>On-behalf-of Grant</a:t>
            </a: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p:txBody>
      </p:sp>
      <p:sp>
        <p:nvSpPr>
          <p:cNvPr id="7" name="TextBox 6">
            <a:extLst>
              <a:ext uri="{FF2B5EF4-FFF2-40B4-BE49-F238E27FC236}">
                <a16:creationId xmlns:a16="http://schemas.microsoft.com/office/drawing/2014/main" id="{8DC766C5-BE9D-977C-04BC-9AC42BAD32D4}"/>
              </a:ext>
            </a:extLst>
          </p:cNvPr>
          <p:cNvSpPr txBox="1"/>
          <p:nvPr/>
        </p:nvSpPr>
        <p:spPr>
          <a:xfrm>
            <a:off x="8729347" y="1671285"/>
            <a:ext cx="3102263" cy="1200329"/>
          </a:xfrm>
          <a:prstGeom prst="rect">
            <a:avLst/>
          </a:prstGeom>
          <a:noFill/>
        </p:spPr>
        <p:txBody>
          <a:bodyPr wrap="square" rtlCol="0">
            <a:spAutoFit/>
          </a:bodyPr>
          <a:lstStyle/>
          <a:p>
            <a:pPr marL="285750" indent="-285750">
              <a:buFont typeface="Arial" panose="020B0604020202020204" pitchFamily="34" charset="0"/>
              <a:buChar char="•"/>
            </a:pPr>
            <a:r>
              <a:rPr lang="en-US"/>
              <a:t>Client-side apps (public client)</a:t>
            </a:r>
          </a:p>
          <a:p>
            <a:pPr marL="285750" indent="-285750">
              <a:buFont typeface="Arial" panose="020B0604020202020204" pitchFamily="34" charset="0"/>
              <a:buChar char="•"/>
            </a:pPr>
            <a:r>
              <a:rPr lang="en-US"/>
              <a:t>Server-side apps (confidential client)</a:t>
            </a:r>
          </a:p>
        </p:txBody>
      </p:sp>
      <p:sp>
        <p:nvSpPr>
          <p:cNvPr id="8" name="TextBox 7">
            <a:extLst>
              <a:ext uri="{FF2B5EF4-FFF2-40B4-BE49-F238E27FC236}">
                <a16:creationId xmlns:a16="http://schemas.microsoft.com/office/drawing/2014/main" id="{D02A9F52-A113-5D9F-C714-41E018486805}"/>
              </a:ext>
            </a:extLst>
          </p:cNvPr>
          <p:cNvSpPr txBox="1"/>
          <p:nvPr/>
        </p:nvSpPr>
        <p:spPr>
          <a:xfrm>
            <a:off x="8729348" y="5279501"/>
            <a:ext cx="3102263" cy="369332"/>
          </a:xfrm>
          <a:prstGeom prst="rect">
            <a:avLst/>
          </a:prstGeom>
          <a:noFill/>
        </p:spPr>
        <p:txBody>
          <a:bodyPr wrap="square" rtlCol="0">
            <a:spAutoFit/>
          </a:bodyPr>
          <a:lstStyle/>
          <a:p>
            <a:pPr marL="285750" indent="-285750">
              <a:buFont typeface="Arial" panose="020B0604020202020204" pitchFamily="34" charset="0"/>
              <a:buChar char="•"/>
            </a:pPr>
            <a:r>
              <a:rPr lang="en-CA"/>
              <a:t>OpenID-compliant</a:t>
            </a:r>
            <a:endParaRPr lang="en-US"/>
          </a:p>
        </p:txBody>
      </p:sp>
    </p:spTree>
    <p:extLst>
      <p:ext uri="{BB962C8B-B14F-4D97-AF65-F5344CB8AC3E}">
        <p14:creationId xmlns:p14="http://schemas.microsoft.com/office/powerpoint/2010/main" val="53064386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EDA846-4573-D6CD-3722-B12D423F3EC2}"/>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OAuth 2.0 Authorization Code Grant with Proof Key for Code Exchange (PKCE)</a:t>
            </a:r>
          </a:p>
          <a:p>
            <a:r>
              <a:rPr lang="en-US"/>
              <a:t>React v16+ and later</a:t>
            </a:r>
          </a:p>
          <a:p>
            <a:r>
              <a:rPr lang="en-US"/>
              <a:t>React based frameworks: Next.js, Gatsby etc.</a:t>
            </a:r>
          </a:p>
          <a:p>
            <a:r>
              <a:rPr lang="en-US"/>
              <a:t>Supports server-side rendering (with some limitations)</a:t>
            </a:r>
          </a:p>
          <a:p>
            <a:r>
              <a:rPr lang="en-US"/>
              <a:t>Same public API with msal-browser</a:t>
            </a:r>
          </a:p>
          <a:p>
            <a:r>
              <a:rPr lang="en-US"/>
              <a:t>Adds templates, hooks and HOCs on top</a:t>
            </a:r>
          </a:p>
          <a:p>
            <a:endParaRPr lang="en-US"/>
          </a:p>
        </p:txBody>
      </p:sp>
      <p:sp>
        <p:nvSpPr>
          <p:cNvPr id="4" name="Title 1">
            <a:extLst>
              <a:ext uri="{FF2B5EF4-FFF2-40B4-BE49-F238E27FC236}">
                <a16:creationId xmlns:a16="http://schemas.microsoft.com/office/drawing/2014/main" id="{1274F377-C7A5-2B79-0F07-153A719253C0}"/>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MSAL React</a:t>
            </a:r>
          </a:p>
        </p:txBody>
      </p:sp>
    </p:spTree>
    <p:extLst>
      <p:ext uri="{BB962C8B-B14F-4D97-AF65-F5344CB8AC3E}">
        <p14:creationId xmlns:p14="http://schemas.microsoft.com/office/powerpoint/2010/main" val="123360255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F38A6A1-32CF-4368-86E2-174851E9FA93}"/>
              </a:ext>
            </a:extLst>
          </p:cNvPr>
          <p:cNvSpPr txBox="1">
            <a:spLocks/>
          </p:cNvSpPr>
          <p:nvPr/>
        </p:nvSpPr>
        <p:spPr>
          <a:xfrm>
            <a:off x="269238" y="2443826"/>
            <a:ext cx="11653523" cy="1158793"/>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tr-TR" sz="4400"/>
              <a:t>Use MSAL React in your React applications</a:t>
            </a:r>
            <a:endParaRPr lang="en-US" sz="4400"/>
          </a:p>
        </p:txBody>
      </p:sp>
    </p:spTree>
    <p:extLst>
      <p:ext uri="{BB962C8B-B14F-4D97-AF65-F5344CB8AC3E}">
        <p14:creationId xmlns:p14="http://schemas.microsoft.com/office/powerpoint/2010/main" val="271039447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EDA846-4573-D6CD-3722-B12D423F3EC2}"/>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Step 1: Register your app on Azure AD</a:t>
            </a:r>
            <a:r>
              <a:rPr lang="tr-TR"/>
              <a:t> (portal.azure.com)</a:t>
            </a:r>
            <a:endParaRPr lang="en-US"/>
          </a:p>
          <a:p>
            <a:r>
              <a:rPr lang="en-US"/>
              <a:t>Step 2: Download a code sample or two</a:t>
            </a:r>
            <a:r>
              <a:rPr lang="tr-TR"/>
              <a:t> (aka.ms/</a:t>
            </a:r>
            <a:r>
              <a:rPr lang="en-US" err="1"/>
              <a:t>aad</a:t>
            </a:r>
            <a:r>
              <a:rPr lang="tr-TR"/>
              <a:t>codesamples)</a:t>
            </a:r>
            <a:endParaRPr lang="en-US"/>
          </a:p>
          <a:p>
            <a:r>
              <a:rPr lang="en-US"/>
              <a:t>Step 3: Start coding</a:t>
            </a:r>
            <a:r>
              <a:rPr lang="tr-TR"/>
              <a:t>!</a:t>
            </a:r>
          </a:p>
          <a:p>
            <a:pPr marL="0" indent="0">
              <a:buNone/>
            </a:pPr>
            <a:endParaRPr lang="tr-TR"/>
          </a:p>
        </p:txBody>
      </p:sp>
      <p:sp>
        <p:nvSpPr>
          <p:cNvPr id="4" name="Title 1">
            <a:extLst>
              <a:ext uri="{FF2B5EF4-FFF2-40B4-BE49-F238E27FC236}">
                <a16:creationId xmlns:a16="http://schemas.microsoft.com/office/drawing/2014/main" id="{1274F377-C7A5-2B79-0F07-153A719253C0}"/>
              </a:ext>
            </a:extLst>
          </p:cNvPr>
          <p:cNvSpPr txBox="1">
            <a:spLocks/>
          </p:cNvSpPr>
          <p:nvPr/>
        </p:nvSpPr>
        <p:spPr>
          <a:xfrm>
            <a:off x="838200" y="50006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tr-TR"/>
              <a:t>Use MSAL React in your React applications</a:t>
            </a:r>
            <a:endParaRPr lang="en-US"/>
          </a:p>
        </p:txBody>
      </p:sp>
      <p:sp>
        <p:nvSpPr>
          <p:cNvPr id="5" name="TextBox 4">
            <a:extLst>
              <a:ext uri="{FF2B5EF4-FFF2-40B4-BE49-F238E27FC236}">
                <a16:creationId xmlns:a16="http://schemas.microsoft.com/office/drawing/2014/main" id="{E6C31995-4810-BAD4-E7C2-C919A470014E}"/>
              </a:ext>
            </a:extLst>
          </p:cNvPr>
          <p:cNvSpPr txBox="1"/>
          <p:nvPr/>
        </p:nvSpPr>
        <p:spPr>
          <a:xfrm>
            <a:off x="1869989" y="5188733"/>
            <a:ext cx="8452021" cy="707886"/>
          </a:xfrm>
          <a:prstGeom prst="rect">
            <a:avLst/>
          </a:prstGeom>
          <a:noFill/>
        </p:spPr>
        <p:txBody>
          <a:bodyPr wrap="square">
            <a:spAutoFit/>
          </a:bodyPr>
          <a:lstStyle/>
          <a:p>
            <a:r>
              <a:rPr lang="en-CA" sz="4000" dirty="0"/>
              <a:t>github.com/</a:t>
            </a:r>
            <a:r>
              <a:rPr lang="en-CA" sz="4000" dirty="0" err="1"/>
              <a:t>derisen</a:t>
            </a:r>
            <a:r>
              <a:rPr lang="en-CA" sz="4000" dirty="0"/>
              <a:t>/</a:t>
            </a:r>
            <a:r>
              <a:rPr lang="en-CA" sz="4000" dirty="0" err="1"/>
              <a:t>msal</a:t>
            </a:r>
            <a:r>
              <a:rPr lang="en-CA" sz="4000" dirty="0"/>
              <a:t>-react-demo</a:t>
            </a:r>
          </a:p>
        </p:txBody>
      </p:sp>
    </p:spTree>
    <p:extLst>
      <p:ext uri="{BB962C8B-B14F-4D97-AF65-F5344CB8AC3E}">
        <p14:creationId xmlns:p14="http://schemas.microsoft.com/office/powerpoint/2010/main" val="14860572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BC8D3E-3CEE-95A3-435E-129C8B3BE8A2}"/>
              </a:ext>
            </a:extLst>
          </p:cNvPr>
          <p:cNvSpPr txBox="1"/>
          <p:nvPr/>
        </p:nvSpPr>
        <p:spPr>
          <a:xfrm>
            <a:off x="1869989" y="1189315"/>
            <a:ext cx="6096000" cy="3416320"/>
          </a:xfrm>
          <a:prstGeom prst="rect">
            <a:avLst/>
          </a:prstGeom>
          <a:noFill/>
        </p:spPr>
        <p:txBody>
          <a:bodyPr wrap="square">
            <a:spAutoFit/>
          </a:bodyPr>
          <a:lstStyle/>
          <a:p>
            <a:r>
              <a:rPr lang="tr-TR" sz="3600"/>
              <a:t>Prerequisites</a:t>
            </a:r>
          </a:p>
          <a:p>
            <a:endParaRPr lang="tr-TR" sz="3600"/>
          </a:p>
          <a:p>
            <a:pPr marL="571500" indent="-571500">
              <a:buFont typeface="Arial" panose="020B0604020202020204" pitchFamily="34" charset="0"/>
              <a:buChar char="•"/>
            </a:pPr>
            <a:r>
              <a:rPr lang="tr-TR" sz="3600"/>
              <a:t>Node.js v14+</a:t>
            </a:r>
          </a:p>
          <a:p>
            <a:pPr marL="571500" indent="-571500">
              <a:buFont typeface="Arial" panose="020B0604020202020204" pitchFamily="34" charset="0"/>
              <a:buChar char="•"/>
            </a:pPr>
            <a:r>
              <a:rPr lang="tr-TR" sz="3600"/>
              <a:t>An Azure Subscription</a:t>
            </a:r>
          </a:p>
          <a:p>
            <a:pPr marL="571500" indent="-571500">
              <a:buFont typeface="Arial" panose="020B0604020202020204" pitchFamily="34" charset="0"/>
              <a:buChar char="•"/>
            </a:pPr>
            <a:r>
              <a:rPr lang="tr-TR" sz="3600"/>
              <a:t>A GitHub account</a:t>
            </a:r>
          </a:p>
          <a:p>
            <a:endParaRPr lang="en-CA" sz="3600"/>
          </a:p>
        </p:txBody>
      </p:sp>
      <p:sp>
        <p:nvSpPr>
          <p:cNvPr id="4" name="TextBox 3">
            <a:extLst>
              <a:ext uri="{FF2B5EF4-FFF2-40B4-BE49-F238E27FC236}">
                <a16:creationId xmlns:a16="http://schemas.microsoft.com/office/drawing/2014/main" id="{2E2575EF-A74B-F48C-F8C6-FA21ADB7E422}"/>
              </a:ext>
            </a:extLst>
          </p:cNvPr>
          <p:cNvSpPr txBox="1"/>
          <p:nvPr/>
        </p:nvSpPr>
        <p:spPr>
          <a:xfrm>
            <a:off x="1869989" y="4605635"/>
            <a:ext cx="8452021" cy="707886"/>
          </a:xfrm>
          <a:prstGeom prst="rect">
            <a:avLst/>
          </a:prstGeom>
          <a:noFill/>
        </p:spPr>
        <p:txBody>
          <a:bodyPr wrap="square">
            <a:spAutoFit/>
          </a:bodyPr>
          <a:lstStyle/>
          <a:p>
            <a:r>
              <a:rPr lang="en-CA" sz="4000"/>
              <a:t>github.com/</a:t>
            </a:r>
            <a:r>
              <a:rPr lang="en-CA" sz="4000" err="1"/>
              <a:t>derisen</a:t>
            </a:r>
            <a:r>
              <a:rPr lang="en-CA" sz="4000"/>
              <a:t>/</a:t>
            </a:r>
            <a:r>
              <a:rPr lang="en-CA" sz="4000" err="1"/>
              <a:t>msal</a:t>
            </a:r>
            <a:r>
              <a:rPr lang="en-CA" sz="4000"/>
              <a:t>-react-demo</a:t>
            </a:r>
          </a:p>
        </p:txBody>
      </p:sp>
    </p:spTree>
    <p:extLst>
      <p:ext uri="{BB962C8B-B14F-4D97-AF65-F5344CB8AC3E}">
        <p14:creationId xmlns:p14="http://schemas.microsoft.com/office/powerpoint/2010/main" val="1718829150"/>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EF28ACE844E0A438A50F3ABE5C4B3A9" ma:contentTypeVersion="19" ma:contentTypeDescription="Create a new document." ma:contentTypeScope="" ma:versionID="1c58ec82a4bbd3437623b4204f878c4e">
  <xsd:schema xmlns:xsd="http://www.w3.org/2001/XMLSchema" xmlns:xs="http://www.w3.org/2001/XMLSchema" xmlns:p="http://schemas.microsoft.com/office/2006/metadata/properties" xmlns:ns1="http://schemas.microsoft.com/sharepoint/v3" xmlns:ns2="b857997f-8fcb-4142-a29a-cfacc78bfb91" xmlns:ns3="5d2b20c5-5258-4792-ab2d-2f43007644fe" targetNamespace="http://schemas.microsoft.com/office/2006/metadata/properties" ma:root="true" ma:fieldsID="e0799cd8af1b34fc5d6b72d88d84693d" ns1:_="" ns2:_="" ns3:_="">
    <xsd:import namespace="http://schemas.microsoft.com/sharepoint/v3"/>
    <xsd:import namespace="b857997f-8fcb-4142-a29a-cfacc78bfb91"/>
    <xsd:import namespace="5d2b20c5-5258-4792-ab2d-2f43007644fe"/>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Author0" minOccurs="0"/>
                <xsd:element ref="ns3:Date_x0020_Submitted" minOccurs="0"/>
                <xsd:element ref="ns3:Format"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EventHashCode" minOccurs="0"/>
                <xsd:element ref="ns3:MediaServiceGenerationTime" minOccurs="0"/>
                <xsd:element ref="ns1:_ip_UnifiedCompliancePolicyProperties" minOccurs="0"/>
                <xsd:element ref="ns1:_ip_UnifiedCompliancePolicyUIAc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857997f-8fcb-4142-a29a-cfacc78bfb91"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5d2b20c5-5258-4792-ab2d-2f43007644fe" elementFormDefault="qualified">
    <xsd:import namespace="http://schemas.microsoft.com/office/2006/documentManagement/types"/>
    <xsd:import namespace="http://schemas.microsoft.com/office/infopath/2007/PartnerControls"/>
    <xsd:element name="Author0" ma:index="12" nillable="true" ma:displayName="Author" ma:internalName="Author0">
      <xsd:simpleType>
        <xsd:restriction base="dms:Text"/>
      </xsd:simpleType>
    </xsd:element>
    <xsd:element name="Date_x0020_Submitted" ma:index="13" nillable="true" ma:displayName="Date Created" ma:format="DateOnly" ma:internalName="Date_x0020_Submitted">
      <xsd:simpleType>
        <xsd:restriction base="dms:DateTime"/>
      </xsd:simpleType>
    </xsd:element>
    <xsd:element name="Format" ma:index="14" nillable="true" ma:displayName="Format" ma:default="Video" ma:format="Dropdown" ma:internalName="Format">
      <xsd:simpleType>
        <xsd:restriction base="dms:Choice">
          <xsd:enumeration value="Video"/>
          <xsd:enumeration value="Instructions &amp; Script"/>
        </xsd:restriction>
      </xsd:simpleType>
    </xsd:element>
    <xsd:element name="MediaServiceMetadata" ma:index="15" nillable="true" ma:displayName="MediaServiceMetadata" ma:description="" ma:hidden="true" ma:internalName="MediaServiceMetadata" ma:readOnly="true">
      <xsd:simpleType>
        <xsd:restriction base="dms:Note"/>
      </xsd:simpleType>
    </xsd:element>
    <xsd:element name="MediaServiceFastMetadata" ma:index="16" nillable="true" ma:displayName="MediaServiceFastMetadata" ma:description="" ma:hidden="true" ma:internalName="MediaServiceFastMetadata" ma:readOnly="true">
      <xsd:simpleType>
        <xsd:restriction base="dms:Note"/>
      </xsd:simpleType>
    </xsd:element>
    <xsd:element name="MediaServiceDateTaken" ma:index="17" nillable="true" ma:displayName="MediaServiceDateTaken" ma:hidden="true" ma:internalName="MediaServiceDateTaken" ma:readOnly="true">
      <xsd:simpleType>
        <xsd:restriction base="dms:Text"/>
      </xsd:simpleType>
    </xsd:element>
    <xsd:element name="MediaServiceAutoTags" ma:index="18" nillable="true" ma:displayName="MediaServiceAutoTags" ma:internalName="MediaServiceAutoTags" ma:readOnly="true">
      <xsd:simpleType>
        <xsd:restriction base="dms:Text"/>
      </xsd:simpleType>
    </xsd:element>
    <xsd:element name="MediaServiceOCR" ma:index="19" nillable="true" ma:displayName="MediaServiceOCR" ma:internalName="MediaServiceOCR" ma:readOnly="true">
      <xsd:simpleType>
        <xsd:restriction base="dms:Note">
          <xsd:maxLength value="255"/>
        </xsd:restriction>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AutoKeyPoints" ma:index="24" nillable="true" ma:displayName="MediaServiceAutoKeyPoints" ma:hidden="true" ma:internalName="MediaServiceAutoKeyPoints" ma:readOnly="true">
      <xsd:simpleType>
        <xsd:restriction base="dms:Note"/>
      </xsd:simpleType>
    </xsd:element>
    <xsd:element name="MediaServiceKeyPoints" ma:index="25" nillable="true" ma:displayName="KeyPoints" ma:internalName="MediaServiceKeyPoints" ma:readOnly="false">
      <xsd:simpleType>
        <xsd:restriction base="dms:Note">
          <xsd:maxLength value="255"/>
        </xsd:restriction>
      </xsd:simpleType>
    </xsd:element>
    <xsd:element name="MediaLengthInSeconds" ma:index="26"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5d2b20c5-5258-4792-ab2d-2f43007644fe" xsi:nil="true"/>
    <Date_x0020_Submitted xmlns="5d2b20c5-5258-4792-ab2d-2f43007644fe" xsi:nil="true"/>
    <Format xmlns="5d2b20c5-5258-4792-ab2d-2f43007644fe">Video</Format>
    <Author0 xmlns="5d2b20c5-5258-4792-ab2d-2f43007644fe" xsi:nil="true"/>
  </documentManagement>
</p:properties>
</file>

<file path=customXml/itemProps1.xml><?xml version="1.0" encoding="utf-8"?>
<ds:datastoreItem xmlns:ds="http://schemas.openxmlformats.org/officeDocument/2006/customXml" ds:itemID="{95AC6BDB-2BE7-4746-92D9-C14CEF54AE3A}">
  <ds:schemaRefs>
    <ds:schemaRef ds:uri="http://schemas.microsoft.com/sharepoint/v3/contenttype/forms"/>
  </ds:schemaRefs>
</ds:datastoreItem>
</file>

<file path=customXml/itemProps2.xml><?xml version="1.0" encoding="utf-8"?>
<ds:datastoreItem xmlns:ds="http://schemas.openxmlformats.org/officeDocument/2006/customXml" ds:itemID="{C58381F2-A9C2-42FF-8BED-2C5ED98DCB0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857997f-8fcb-4142-a29a-cfacc78bfb91"/>
    <ds:schemaRef ds:uri="5d2b20c5-5258-4792-ab2d-2f43007644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0BB3FE3-A723-4895-B79C-A92D11BDE8B7}">
  <ds:schemaRefs>
    <ds:schemaRef ds:uri="230e9df3-be65-4c73-a93b-d1236ebd677e"/>
    <ds:schemaRef ds:uri="95d1ecc1-88f4-410b-b6a1-40eb4204ff32"/>
    <ds:schemaRef ds:uri="http://schemas.microsoft.com/office/2006/metadata/properties"/>
    <ds:schemaRef ds:uri="http://schemas.microsoft.com/office/infopath/2007/PartnerControls"/>
    <ds:schemaRef ds:uri="http://schemas.microsoft.com/sharepoint/v3"/>
    <ds:schemaRef ds:uri="5d2b20c5-5258-4792-ab2d-2f43007644f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7</TotalTime>
  <Words>2263</Words>
  <Application>Microsoft Office PowerPoint</Application>
  <PresentationFormat>Widescreen</PresentationFormat>
  <Paragraphs>373</Paragraphs>
  <Slides>38</Slides>
  <Notes>6</Notes>
  <HiddenSlides>1</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38</vt:i4>
      </vt:variant>
    </vt:vector>
  </HeadingPairs>
  <TitlesOfParts>
    <vt:vector size="53" baseType="lpstr">
      <vt:lpstr>-apple-system</vt:lpstr>
      <vt:lpstr>Arial</vt:lpstr>
      <vt:lpstr>Calibri</vt:lpstr>
      <vt:lpstr>Calibri Light</vt:lpstr>
      <vt:lpstr>Consolas</vt:lpstr>
      <vt:lpstr>Ebrima</vt:lpstr>
      <vt:lpstr>Segoe UI</vt:lpstr>
      <vt:lpstr>Segoe UI Light</vt:lpstr>
      <vt:lpstr>Segoe UI Semibold</vt:lpstr>
      <vt:lpstr>Segoe UI Semilight</vt:lpstr>
      <vt:lpstr>SFMono-Regular</vt:lpstr>
      <vt:lpstr>Symbol</vt:lpstr>
      <vt:lpstr>Wingdings</vt:lpstr>
      <vt:lpstr>Office Theme</vt:lpstr>
      <vt:lpstr>1_Office Theme</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MSAL React Templates</vt:lpstr>
      <vt:lpstr>MSAL React Hooks</vt:lpstr>
      <vt:lpstr>MSAL React withMsal HOC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Deep-Dive MSAL React</dc:title>
  <dc:creator>Dogan Erisen (IFG)</dc:creator>
  <cp:lastModifiedBy>Andrew Benson</cp:lastModifiedBy>
  <cp:revision>5</cp:revision>
  <dcterms:created xsi:type="dcterms:W3CDTF">2022-07-17T19:10:19Z</dcterms:created>
  <dcterms:modified xsi:type="dcterms:W3CDTF">2022-07-25T21:44:31Z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0x0101005EF28ACE844E0A438A50F3ABE5C4B3A9</vt:lpwstr>
  </property>
  <property fmtid="{D5CDD505-2E9C-101B-9397-08002B2CF9AE}" pid="3" name="MediaServiceImageTags">
    <vt:lpwstr/>
  </property>
</Properties>
</file>

<file path=docProps/thumbnail.jpeg>
</file>